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5" r:id="rId14"/>
    <p:sldId id="267" r:id="rId15"/>
    <p:sldId id="270" r:id="rId16"/>
    <p:sldId id="274" r:id="rId17"/>
    <p:sldId id="271" r:id="rId18"/>
    <p:sldId id="273" r:id="rId19"/>
    <p:sldId id="272" r:id="rId20"/>
    <p:sldId id="276" r:id="rId21"/>
    <p:sldId id="277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3333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F2687-9E59-44D1-9812-5B6F0A13F060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BD1D75B-E56B-4C7F-B5E5-EB12E6A23952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Job Portals</a:t>
          </a:r>
          <a:endParaRPr lang="en-US" b="1" dirty="0"/>
        </a:p>
      </dgm:t>
    </dgm:pt>
    <dgm:pt modelId="{0815A91B-29D2-41A2-A2EB-13E1DA1FD57B}" type="parTrans" cxnId="{2BA3F09B-0BA6-45A6-99F1-FC96B43EA704}">
      <dgm:prSet/>
      <dgm:spPr/>
      <dgm:t>
        <a:bodyPr/>
        <a:lstStyle/>
        <a:p>
          <a:endParaRPr lang="en-US"/>
        </a:p>
      </dgm:t>
    </dgm:pt>
    <dgm:pt modelId="{A62949F5-B807-4603-93C8-17E845EE5B30}" type="sibTrans" cxnId="{2BA3F09B-0BA6-45A6-99F1-FC96B43EA704}">
      <dgm:prSet/>
      <dgm:spPr/>
      <dgm:t>
        <a:bodyPr/>
        <a:lstStyle/>
        <a:p>
          <a:endParaRPr lang="en-US"/>
        </a:p>
      </dgm:t>
    </dgm:pt>
    <dgm:pt modelId="{E3204292-FF80-438A-B6D0-EA30E0772F8D}">
      <dgm:prSet phldrT="[Text]" custT="1"/>
      <dgm:spPr/>
      <dgm:t>
        <a:bodyPr/>
        <a:lstStyle/>
        <a:p>
          <a:r>
            <a:rPr lang="en-US" sz="2000" b="0" dirty="0" smtClean="0"/>
            <a:t>Naukri.com</a:t>
          </a:r>
          <a:endParaRPr lang="en-US" sz="2000" b="0" dirty="0"/>
        </a:p>
      </dgm:t>
    </dgm:pt>
    <dgm:pt modelId="{74E8D21F-1F72-4B47-8E82-359DBCFEB54F}" type="parTrans" cxnId="{1D032DFD-89B9-4775-A559-76A6FA466CA0}">
      <dgm:prSet/>
      <dgm:spPr/>
      <dgm:t>
        <a:bodyPr/>
        <a:lstStyle/>
        <a:p>
          <a:endParaRPr lang="en-US"/>
        </a:p>
      </dgm:t>
    </dgm:pt>
    <dgm:pt modelId="{E0DE66C8-F240-463A-9364-54C96F8E25C1}" type="sibTrans" cxnId="{1D032DFD-89B9-4775-A559-76A6FA466CA0}">
      <dgm:prSet/>
      <dgm:spPr/>
      <dgm:t>
        <a:bodyPr/>
        <a:lstStyle/>
        <a:p>
          <a:endParaRPr lang="en-US"/>
        </a:p>
      </dgm:t>
    </dgm:pt>
    <dgm:pt modelId="{2749560A-CC18-489E-9FF6-DD3C60A6D94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Job Profile</a:t>
          </a:r>
          <a:endParaRPr lang="en-US" b="1" dirty="0"/>
        </a:p>
      </dgm:t>
    </dgm:pt>
    <dgm:pt modelId="{C3D2E92F-6153-43AB-A118-7DFAA944529A}" type="parTrans" cxnId="{3E80F632-A15E-4CDC-B647-6B8795EEA1E0}">
      <dgm:prSet/>
      <dgm:spPr/>
      <dgm:t>
        <a:bodyPr/>
        <a:lstStyle/>
        <a:p>
          <a:endParaRPr lang="en-US"/>
        </a:p>
      </dgm:t>
    </dgm:pt>
    <dgm:pt modelId="{14F7554D-C803-4892-92F9-F739D42DBC45}" type="sibTrans" cxnId="{3E80F632-A15E-4CDC-B647-6B8795EEA1E0}">
      <dgm:prSet/>
      <dgm:spPr/>
      <dgm:t>
        <a:bodyPr/>
        <a:lstStyle/>
        <a:p>
          <a:endParaRPr lang="en-US"/>
        </a:p>
      </dgm:t>
    </dgm:pt>
    <dgm:pt modelId="{367BC9A3-CAC2-4D73-A9A4-6BCF6ECB346E}">
      <dgm:prSet phldrT="[Text]" custT="1"/>
      <dgm:spPr/>
      <dgm:t>
        <a:bodyPr/>
        <a:lstStyle/>
        <a:p>
          <a:r>
            <a:rPr lang="en-US" sz="2000" b="0" dirty="0" smtClean="0"/>
            <a:t>Data Analyst</a:t>
          </a:r>
          <a:endParaRPr lang="en-US" sz="2000" b="0" dirty="0"/>
        </a:p>
      </dgm:t>
    </dgm:pt>
    <dgm:pt modelId="{893B9488-31AE-453E-B810-4E69F989FD7E}" type="parTrans" cxnId="{25F755BC-7B3D-4C19-A602-E2A87C477AF1}">
      <dgm:prSet/>
      <dgm:spPr/>
      <dgm:t>
        <a:bodyPr/>
        <a:lstStyle/>
        <a:p>
          <a:endParaRPr lang="en-US"/>
        </a:p>
      </dgm:t>
    </dgm:pt>
    <dgm:pt modelId="{AA7B992B-D09D-4C6B-94E3-EAAB714CD8CE}" type="sibTrans" cxnId="{25F755BC-7B3D-4C19-A602-E2A87C477AF1}">
      <dgm:prSet/>
      <dgm:spPr/>
      <dgm:t>
        <a:bodyPr/>
        <a:lstStyle/>
        <a:p>
          <a:endParaRPr lang="en-US"/>
        </a:p>
      </dgm:t>
    </dgm:pt>
    <dgm:pt modelId="{9FB96EAA-3FB4-40FE-895D-06AC6A721D17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Skillset</a:t>
          </a:r>
          <a:endParaRPr lang="en-US" b="1" dirty="0"/>
        </a:p>
      </dgm:t>
    </dgm:pt>
    <dgm:pt modelId="{9E2740D3-0993-4031-BA8E-42D98AD3EE3D}" type="parTrans" cxnId="{45FFEAC1-1A86-4D7E-A564-0E673F78504F}">
      <dgm:prSet/>
      <dgm:spPr/>
      <dgm:t>
        <a:bodyPr/>
        <a:lstStyle/>
        <a:p>
          <a:endParaRPr lang="en-US"/>
        </a:p>
      </dgm:t>
    </dgm:pt>
    <dgm:pt modelId="{26021E06-8BAA-41EF-9F8B-D3E99365DE96}" type="sibTrans" cxnId="{45FFEAC1-1A86-4D7E-A564-0E673F78504F}">
      <dgm:prSet/>
      <dgm:spPr/>
      <dgm:t>
        <a:bodyPr/>
        <a:lstStyle/>
        <a:p>
          <a:endParaRPr lang="en-US"/>
        </a:p>
      </dgm:t>
    </dgm:pt>
    <dgm:pt modelId="{4945758F-89C2-4C6B-9B56-4CE865B8E8C1}">
      <dgm:prSet phldrT="[Text]" custT="1"/>
      <dgm:spPr/>
      <dgm:t>
        <a:bodyPr/>
        <a:lstStyle/>
        <a:p>
          <a:r>
            <a:rPr lang="en-US" sz="2000" b="0" dirty="0" smtClean="0"/>
            <a:t>R, SAS, Python</a:t>
          </a:r>
          <a:endParaRPr lang="en-US" sz="2000" b="0" dirty="0"/>
        </a:p>
      </dgm:t>
    </dgm:pt>
    <dgm:pt modelId="{A6376D00-DA6C-4163-8220-D5D0DF0FECB4}" type="parTrans" cxnId="{DEB08369-799C-4668-8478-B9DA380196D1}">
      <dgm:prSet/>
      <dgm:spPr/>
      <dgm:t>
        <a:bodyPr/>
        <a:lstStyle/>
        <a:p>
          <a:endParaRPr lang="en-US"/>
        </a:p>
      </dgm:t>
    </dgm:pt>
    <dgm:pt modelId="{9E736F5E-5F32-4F98-8ED9-8D7E1727E212}" type="sibTrans" cxnId="{DEB08369-799C-4668-8478-B9DA380196D1}">
      <dgm:prSet/>
      <dgm:spPr/>
      <dgm:t>
        <a:bodyPr/>
        <a:lstStyle/>
        <a:p>
          <a:endParaRPr lang="en-US"/>
        </a:p>
      </dgm:t>
    </dgm:pt>
    <dgm:pt modelId="{7AF99EF9-9F5B-409C-B990-87C3BD54B54B}">
      <dgm:prSet phldrT="[Text]" custT="1"/>
      <dgm:spPr/>
      <dgm:t>
        <a:bodyPr/>
        <a:lstStyle/>
        <a:p>
          <a:r>
            <a:rPr lang="en-US" sz="2000" b="0" dirty="0" smtClean="0"/>
            <a:t>LinkedIn</a:t>
          </a:r>
          <a:endParaRPr lang="en-US" sz="2000" b="0" dirty="0"/>
        </a:p>
      </dgm:t>
    </dgm:pt>
    <dgm:pt modelId="{07C28B28-1581-46AC-9DCC-21050F3AFCB1}" type="parTrans" cxnId="{29FE20EC-8896-4189-842E-8588E87C91C1}">
      <dgm:prSet/>
      <dgm:spPr/>
      <dgm:t>
        <a:bodyPr/>
        <a:lstStyle/>
        <a:p>
          <a:endParaRPr lang="en-US"/>
        </a:p>
      </dgm:t>
    </dgm:pt>
    <dgm:pt modelId="{CBFECC4C-601D-4CAF-8CAA-2AEE05A4158F}" type="sibTrans" cxnId="{29FE20EC-8896-4189-842E-8588E87C91C1}">
      <dgm:prSet/>
      <dgm:spPr/>
      <dgm:t>
        <a:bodyPr/>
        <a:lstStyle/>
        <a:p>
          <a:endParaRPr lang="en-US"/>
        </a:p>
      </dgm:t>
    </dgm:pt>
    <dgm:pt modelId="{35FA71C3-AF05-4CFA-8CA8-B10790883903}">
      <dgm:prSet phldrT="[Text]" custT="1"/>
      <dgm:spPr/>
      <dgm:t>
        <a:bodyPr/>
        <a:lstStyle/>
        <a:p>
          <a:r>
            <a:rPr lang="en-US" sz="2000" b="0" dirty="0" smtClean="0"/>
            <a:t>Data Scientist</a:t>
          </a:r>
          <a:endParaRPr lang="en-US" sz="2000" b="0" dirty="0"/>
        </a:p>
      </dgm:t>
    </dgm:pt>
    <dgm:pt modelId="{510767DC-D5A6-4B90-96AC-F74ED323A759}" type="parTrans" cxnId="{5C13AA78-50DD-4F18-B229-B3B642689524}">
      <dgm:prSet/>
      <dgm:spPr/>
      <dgm:t>
        <a:bodyPr/>
        <a:lstStyle/>
        <a:p>
          <a:endParaRPr lang="en-US"/>
        </a:p>
      </dgm:t>
    </dgm:pt>
    <dgm:pt modelId="{4AE28882-B557-493A-B384-E059ECBBAC86}" type="sibTrans" cxnId="{5C13AA78-50DD-4F18-B229-B3B642689524}">
      <dgm:prSet/>
      <dgm:spPr/>
      <dgm:t>
        <a:bodyPr/>
        <a:lstStyle/>
        <a:p>
          <a:endParaRPr lang="en-US"/>
        </a:p>
      </dgm:t>
    </dgm:pt>
    <dgm:pt modelId="{586938D0-7B4E-47D2-9081-722E7CD6811B}">
      <dgm:prSet phldrT="[Text]" custT="1"/>
      <dgm:spPr/>
      <dgm:t>
        <a:bodyPr/>
        <a:lstStyle/>
        <a:p>
          <a:r>
            <a:rPr lang="en-US" sz="2000" b="0" dirty="0" smtClean="0"/>
            <a:t>Business Analyst</a:t>
          </a:r>
          <a:endParaRPr lang="en-US" sz="2000" b="0" dirty="0"/>
        </a:p>
      </dgm:t>
    </dgm:pt>
    <dgm:pt modelId="{708F1F84-D778-4623-BB7B-1BE243714D78}" type="parTrans" cxnId="{01A6B3DF-E794-4959-9677-D7989FABD9A9}">
      <dgm:prSet/>
      <dgm:spPr/>
      <dgm:t>
        <a:bodyPr/>
        <a:lstStyle/>
        <a:p>
          <a:endParaRPr lang="en-US"/>
        </a:p>
      </dgm:t>
    </dgm:pt>
    <dgm:pt modelId="{F1102F97-A0DA-4773-9C25-82114B81755A}" type="sibTrans" cxnId="{01A6B3DF-E794-4959-9677-D7989FABD9A9}">
      <dgm:prSet/>
      <dgm:spPr/>
      <dgm:t>
        <a:bodyPr/>
        <a:lstStyle/>
        <a:p>
          <a:endParaRPr lang="en-US"/>
        </a:p>
      </dgm:t>
    </dgm:pt>
    <dgm:pt modelId="{78CF4CA2-FCC4-485B-BBA4-566E5475513A}">
      <dgm:prSet phldrT="[Text]" custT="1"/>
      <dgm:spPr/>
      <dgm:t>
        <a:bodyPr/>
        <a:lstStyle/>
        <a:p>
          <a:r>
            <a:rPr lang="en-US" sz="2000" b="0" dirty="0" smtClean="0"/>
            <a:t>Predictive Analytics</a:t>
          </a:r>
          <a:endParaRPr lang="en-US" sz="2000" b="0" dirty="0"/>
        </a:p>
      </dgm:t>
    </dgm:pt>
    <dgm:pt modelId="{ED1AD13E-1A24-4A15-91B9-B8B05B40C3C2}" type="parTrans" cxnId="{F5F585F0-B95C-4DA2-A935-99CC3E7648AE}">
      <dgm:prSet/>
      <dgm:spPr/>
      <dgm:t>
        <a:bodyPr/>
        <a:lstStyle/>
        <a:p>
          <a:endParaRPr lang="en-US"/>
        </a:p>
      </dgm:t>
    </dgm:pt>
    <dgm:pt modelId="{A3BB908F-82D0-4030-B697-801BEC8DF698}" type="sibTrans" cxnId="{F5F585F0-B95C-4DA2-A935-99CC3E7648AE}">
      <dgm:prSet/>
      <dgm:spPr/>
      <dgm:t>
        <a:bodyPr/>
        <a:lstStyle/>
        <a:p>
          <a:endParaRPr lang="en-US"/>
        </a:p>
      </dgm:t>
    </dgm:pt>
    <dgm:pt modelId="{72317799-9B23-47F3-8294-470E4477009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Shortlisted</a:t>
          </a:r>
          <a:endParaRPr lang="en-US" b="1" dirty="0"/>
        </a:p>
      </dgm:t>
    </dgm:pt>
    <dgm:pt modelId="{CA142519-FF29-4478-ACA7-CAB2F2F4162F}" type="parTrans" cxnId="{218CAEAC-CC5F-4BA4-B6B8-775853B996CC}">
      <dgm:prSet/>
      <dgm:spPr/>
      <dgm:t>
        <a:bodyPr/>
        <a:lstStyle/>
        <a:p>
          <a:endParaRPr lang="en-US"/>
        </a:p>
      </dgm:t>
    </dgm:pt>
    <dgm:pt modelId="{B7AF6A9A-0AB3-4FC6-9017-BB762B3238D1}" type="sibTrans" cxnId="{218CAEAC-CC5F-4BA4-B6B8-775853B996CC}">
      <dgm:prSet/>
      <dgm:spPr/>
      <dgm:t>
        <a:bodyPr/>
        <a:lstStyle/>
        <a:p>
          <a:endParaRPr lang="en-US"/>
        </a:p>
      </dgm:t>
    </dgm:pt>
    <dgm:pt modelId="{F71E4037-2BE6-4B81-B500-EC3227A1C4BB}">
      <dgm:prSet phldrT="[Text]" custT="1"/>
      <dgm:spPr/>
      <dgm:t>
        <a:bodyPr/>
        <a:lstStyle/>
        <a:p>
          <a:r>
            <a:rPr lang="en-US" sz="2000" b="0" dirty="0" smtClean="0"/>
            <a:t>Statistical Analysis</a:t>
          </a:r>
          <a:endParaRPr lang="en-US" sz="2000" b="0" dirty="0"/>
        </a:p>
      </dgm:t>
    </dgm:pt>
    <dgm:pt modelId="{189D8423-5E6B-4446-B239-2DB3812D9D7C}" type="parTrans" cxnId="{8980FDF8-36C4-4597-9ED7-329CBDD0C59A}">
      <dgm:prSet/>
      <dgm:spPr/>
      <dgm:t>
        <a:bodyPr/>
        <a:lstStyle/>
        <a:p>
          <a:endParaRPr lang="en-US"/>
        </a:p>
      </dgm:t>
    </dgm:pt>
    <dgm:pt modelId="{2D9D8CB8-F26D-41B3-866F-3D3AB050B2F3}" type="sibTrans" cxnId="{8980FDF8-36C4-4597-9ED7-329CBDD0C59A}">
      <dgm:prSet/>
      <dgm:spPr/>
      <dgm:t>
        <a:bodyPr/>
        <a:lstStyle/>
        <a:p>
          <a:endParaRPr lang="en-US"/>
        </a:p>
      </dgm:t>
    </dgm:pt>
    <dgm:pt modelId="{048E3B14-E397-4D15-96DB-32A9D251EC75}">
      <dgm:prSet phldrT="[Text]" custT="1"/>
      <dgm:spPr/>
      <dgm:t>
        <a:bodyPr/>
        <a:lstStyle/>
        <a:p>
          <a:r>
            <a:rPr lang="en-US" sz="2000" b="0" dirty="0" smtClean="0"/>
            <a:t>15/100</a:t>
          </a:r>
          <a:endParaRPr lang="en-US" sz="2000" b="0" dirty="0">
            <a:solidFill>
              <a:srgbClr val="FF0000"/>
            </a:solidFill>
          </a:endParaRPr>
        </a:p>
      </dgm:t>
    </dgm:pt>
    <dgm:pt modelId="{65B1D940-0443-4C24-8FA6-21742AA3470B}" type="parTrans" cxnId="{0760B0DC-1713-4440-9F74-17F6C67E6417}">
      <dgm:prSet/>
      <dgm:spPr/>
      <dgm:t>
        <a:bodyPr/>
        <a:lstStyle/>
        <a:p>
          <a:endParaRPr lang="en-US"/>
        </a:p>
      </dgm:t>
    </dgm:pt>
    <dgm:pt modelId="{3586C67D-64BF-448C-BCE7-BCA3026F5FD9}" type="sibTrans" cxnId="{0760B0DC-1713-4440-9F74-17F6C67E6417}">
      <dgm:prSet/>
      <dgm:spPr/>
      <dgm:t>
        <a:bodyPr/>
        <a:lstStyle/>
        <a:p>
          <a:endParaRPr lang="en-US"/>
        </a:p>
      </dgm:t>
    </dgm:pt>
    <dgm:pt modelId="{8A1477BF-420F-42E2-9E95-8E618D0CB373}">
      <dgm:prSet phldrT="[Text]" custT="1"/>
      <dgm:spPr/>
      <dgm:t>
        <a:bodyPr/>
        <a:lstStyle/>
        <a:p>
          <a:r>
            <a:rPr lang="en-US" sz="2000" dirty="0" smtClean="0"/>
            <a:t>After 14 days</a:t>
          </a:r>
          <a:endParaRPr lang="en-US" sz="2000" dirty="0"/>
        </a:p>
      </dgm:t>
    </dgm:pt>
    <dgm:pt modelId="{D615050B-6FAF-4E03-AE48-98BDC8FC5F9E}" type="parTrans" cxnId="{5817720D-9DDB-4022-9E47-5E02A800DCB2}">
      <dgm:prSet/>
      <dgm:spPr/>
      <dgm:t>
        <a:bodyPr/>
        <a:lstStyle/>
        <a:p>
          <a:endParaRPr lang="en-US"/>
        </a:p>
      </dgm:t>
    </dgm:pt>
    <dgm:pt modelId="{BA7D6EDC-2D2B-4A7D-A094-A4A92CD376D9}" type="sibTrans" cxnId="{5817720D-9DDB-4022-9E47-5E02A800DCB2}">
      <dgm:prSet/>
      <dgm:spPr/>
      <dgm:t>
        <a:bodyPr/>
        <a:lstStyle/>
        <a:p>
          <a:endParaRPr lang="en-US"/>
        </a:p>
      </dgm:t>
    </dgm:pt>
    <dgm:pt modelId="{12412922-11D2-4815-B362-1E539D2E1C92}">
      <dgm:prSet phldrT="[Text]" custT="1"/>
      <dgm:spPr/>
      <dgm:t>
        <a:bodyPr/>
        <a:lstStyle/>
        <a:p>
          <a:r>
            <a:rPr lang="en-US" sz="2000" b="0" dirty="0" smtClean="0"/>
            <a:t>100 Jobs</a:t>
          </a:r>
          <a:endParaRPr lang="en-US" sz="2000" b="0" dirty="0"/>
        </a:p>
      </dgm:t>
    </dgm:pt>
    <dgm:pt modelId="{42033B37-00D8-4094-9C09-905932924AA4}" type="parTrans" cxnId="{63C042E5-576B-4971-9CC3-30F169AC191C}">
      <dgm:prSet/>
      <dgm:spPr/>
      <dgm:t>
        <a:bodyPr/>
        <a:lstStyle/>
        <a:p>
          <a:endParaRPr lang="en-US"/>
        </a:p>
      </dgm:t>
    </dgm:pt>
    <dgm:pt modelId="{A31865E0-ADE6-4A1C-98C2-3528B59C8210}" type="sibTrans" cxnId="{63C042E5-576B-4971-9CC3-30F169AC191C}">
      <dgm:prSet/>
      <dgm:spPr/>
      <dgm:t>
        <a:bodyPr/>
        <a:lstStyle/>
        <a:p>
          <a:endParaRPr lang="en-US"/>
        </a:p>
      </dgm:t>
    </dgm:pt>
    <dgm:pt modelId="{586909AD-6D6F-4520-98F3-353284910A95}" type="pres">
      <dgm:prSet presAssocID="{9DFF2687-9E59-44D1-9812-5B6F0A13F06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B24ECCA-CB69-4DCC-B334-536B78B5ABDF}" type="pres">
      <dgm:prSet presAssocID="{CBD1D75B-E56B-4C7F-B5E5-EB12E6A23952}" presName="composite" presStyleCnt="0"/>
      <dgm:spPr/>
    </dgm:pt>
    <dgm:pt modelId="{EBBF4804-94F5-4034-907D-92459EE1F992}" type="pres">
      <dgm:prSet presAssocID="{CBD1D75B-E56B-4C7F-B5E5-EB12E6A23952}" presName="bentUpArrow1" presStyleLbl="alignImgPlace1" presStyleIdx="0" presStyleCnt="3" custLinFactNeighborX="21309" custLinFactNeighborY="-310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</dgm:pt>
    <dgm:pt modelId="{BDEF8A75-89DC-402B-A8E3-AE6D0C843556}" type="pres">
      <dgm:prSet presAssocID="{CBD1D75B-E56B-4C7F-B5E5-EB12E6A23952}" presName="ParentText" presStyleLbl="node1" presStyleIdx="0" presStyleCnt="4" custScaleX="11097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11CEB-81AF-49F7-968A-A6FCE2034A20}" type="pres">
      <dgm:prSet presAssocID="{CBD1D75B-E56B-4C7F-B5E5-EB12E6A23952}" presName="ChildText" presStyleLbl="revTx" presStyleIdx="0" presStyleCnt="4" custScaleX="180770" custLinFactNeighborX="58698" custLinFactNeighborY="12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D1654-DCD2-493A-84B9-0B608F5518E1}" type="pres">
      <dgm:prSet presAssocID="{A62949F5-B807-4603-93C8-17E845EE5B30}" presName="sibTrans" presStyleCnt="0"/>
      <dgm:spPr/>
    </dgm:pt>
    <dgm:pt modelId="{4C00C25C-62C1-4EDA-B6B6-8F8E67B91B2F}" type="pres">
      <dgm:prSet presAssocID="{2749560A-CC18-489E-9FF6-DD3C60A6D94F}" presName="composite" presStyleCnt="0"/>
      <dgm:spPr/>
    </dgm:pt>
    <dgm:pt modelId="{8D7B0EF8-620C-4CB6-8C83-6A95D29F7F22}" type="pres">
      <dgm:prSet presAssocID="{2749560A-CC18-489E-9FF6-DD3C60A6D94F}" presName="bentUpArrow1" presStyleLbl="alignImgPlace1" presStyleIdx="1" presStyleCnt="3" custLinFactNeighborX="19306" custLinFactNeighborY="2483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2F000EF7-A109-4F7B-90CE-7DC0E5B476F4}" type="pres">
      <dgm:prSet presAssocID="{2749560A-CC18-489E-9FF6-DD3C60A6D94F}" presName="ParentText" presStyleLbl="node1" presStyleIdx="1" presStyleCnt="4" custScaleX="1152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80D55-4AC2-46B9-A6E8-29000F3C356B}" type="pres">
      <dgm:prSet presAssocID="{2749560A-CC18-489E-9FF6-DD3C60A6D94F}" presName="ChildText" presStyleLbl="revTx" presStyleIdx="1" presStyleCnt="4" custScaleX="227046" custScaleY="135614" custLinFactNeighborX="81941" custLinFactNeighborY="34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CB055-C22D-4463-A4EB-706D291416D8}" type="pres">
      <dgm:prSet presAssocID="{14F7554D-C803-4892-92F9-F739D42DBC45}" presName="sibTrans" presStyleCnt="0"/>
      <dgm:spPr/>
    </dgm:pt>
    <dgm:pt modelId="{AA42FECA-AA4C-4E87-9BB0-9C1011E7B392}" type="pres">
      <dgm:prSet presAssocID="{9FB96EAA-3FB4-40FE-895D-06AC6A721D17}" presName="composite" presStyleCnt="0"/>
      <dgm:spPr/>
    </dgm:pt>
    <dgm:pt modelId="{412F76A4-976B-4EB6-AAED-8EB5AE4708E7}" type="pres">
      <dgm:prSet presAssocID="{9FB96EAA-3FB4-40FE-895D-06AC6A721D17}" presName="bentUpArrow1" presStyleLbl="alignImgPlace1" presStyleIdx="2" presStyleCnt="3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9F2B3C64-6C15-4703-9A00-47DFC4250E4F}" type="pres">
      <dgm:prSet presAssocID="{9FB96EAA-3FB4-40FE-895D-06AC6A721D1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9DDDF-C245-4DE7-836C-73E77419A5D0}" type="pres">
      <dgm:prSet presAssocID="{9FB96EAA-3FB4-40FE-895D-06AC6A721D17}" presName="ChildText" presStyleLbl="revTx" presStyleIdx="2" presStyleCnt="4" custScaleX="243850" custScaleY="130073" custLinFactNeighborX="86196" custLinFactNeighborY="-9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2DF4E-AF67-40C6-BEAB-28DF4AD0A96C}" type="pres">
      <dgm:prSet presAssocID="{26021E06-8BAA-41EF-9F8B-D3E99365DE96}" presName="sibTrans" presStyleCnt="0"/>
      <dgm:spPr/>
    </dgm:pt>
    <dgm:pt modelId="{EF5B8B38-30F1-4352-94A9-A8A96132966F}" type="pres">
      <dgm:prSet presAssocID="{72317799-9B23-47F3-8294-470E44770093}" presName="composite" presStyleCnt="0"/>
      <dgm:spPr/>
    </dgm:pt>
    <dgm:pt modelId="{D4E56924-EDDA-4BB7-A086-18A82F8236C2}" type="pres">
      <dgm:prSet presAssocID="{72317799-9B23-47F3-8294-470E44770093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4425-61FB-4835-9512-79585754B278}" type="pres">
      <dgm:prSet presAssocID="{72317799-9B23-47F3-8294-470E44770093}" presName="FinalChildText" presStyleLbl="revTx" presStyleIdx="3" presStyleCnt="4" custScaleX="150025" custLinFactNeighborX="42017" custLinFactNeighborY="3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AA29E0-47F5-48BC-A5E1-46E33FAC10AE}" type="presOf" srcId="{9DFF2687-9E59-44D1-9812-5B6F0A13F060}" destId="{586909AD-6D6F-4520-98F3-353284910A95}" srcOrd="0" destOrd="0" presId="urn:microsoft.com/office/officeart/2005/8/layout/StepDownProcess"/>
    <dgm:cxn modelId="{C3DB4561-E2D0-42D1-8BA5-4A3AA468FEFC}" type="presOf" srcId="{12412922-11D2-4815-B362-1E539D2E1C92}" destId="{F6C11CEB-81AF-49F7-968A-A6FCE2034A20}" srcOrd="0" destOrd="2" presId="urn:microsoft.com/office/officeart/2005/8/layout/StepDownProcess"/>
    <dgm:cxn modelId="{5817720D-9DDB-4022-9E47-5E02A800DCB2}" srcId="{72317799-9B23-47F3-8294-470E44770093}" destId="{8A1477BF-420F-42E2-9E95-8E618D0CB373}" srcOrd="0" destOrd="0" parTransId="{D615050B-6FAF-4E03-AE48-98BDC8FC5F9E}" sibTransId="{BA7D6EDC-2D2B-4A7D-A094-A4A92CD376D9}"/>
    <dgm:cxn modelId="{29FE20EC-8896-4189-842E-8588E87C91C1}" srcId="{CBD1D75B-E56B-4C7F-B5E5-EB12E6A23952}" destId="{7AF99EF9-9F5B-409C-B990-87C3BD54B54B}" srcOrd="1" destOrd="0" parTransId="{07C28B28-1581-46AC-9DCC-21050F3AFCB1}" sibTransId="{CBFECC4C-601D-4CAF-8CAA-2AEE05A4158F}"/>
    <dgm:cxn modelId="{F5F585F0-B95C-4DA2-A935-99CC3E7648AE}" srcId="{9FB96EAA-3FB4-40FE-895D-06AC6A721D17}" destId="{78CF4CA2-FCC4-485B-BBA4-566E5475513A}" srcOrd="1" destOrd="0" parTransId="{ED1AD13E-1A24-4A15-91B9-B8B05B40C3C2}" sibTransId="{A3BB908F-82D0-4030-B697-801BEC8DF698}"/>
    <dgm:cxn modelId="{0F04D6A4-F07E-452E-A43E-4B9068B309E9}" type="presOf" srcId="{78CF4CA2-FCC4-485B-BBA4-566E5475513A}" destId="{3169DDDF-C245-4DE7-836C-73E77419A5D0}" srcOrd="0" destOrd="1" presId="urn:microsoft.com/office/officeart/2005/8/layout/StepDownProcess"/>
    <dgm:cxn modelId="{DC758214-3FE4-44BA-AF24-17BC9CE34FD9}" type="presOf" srcId="{E3204292-FF80-438A-B6D0-EA30E0772F8D}" destId="{F6C11CEB-81AF-49F7-968A-A6FCE2034A20}" srcOrd="0" destOrd="0" presId="urn:microsoft.com/office/officeart/2005/8/layout/StepDownProcess"/>
    <dgm:cxn modelId="{8DE605EE-D780-45D8-A1F8-CF979F4CACDE}" type="presOf" srcId="{586938D0-7B4E-47D2-9081-722E7CD6811B}" destId="{ED580D55-4AC2-46B9-A6E8-29000F3C356B}" srcOrd="0" destOrd="2" presId="urn:microsoft.com/office/officeart/2005/8/layout/StepDownProcess"/>
    <dgm:cxn modelId="{01A6B3DF-E794-4959-9677-D7989FABD9A9}" srcId="{2749560A-CC18-489E-9FF6-DD3C60A6D94F}" destId="{586938D0-7B4E-47D2-9081-722E7CD6811B}" srcOrd="2" destOrd="0" parTransId="{708F1F84-D778-4623-BB7B-1BE243714D78}" sibTransId="{F1102F97-A0DA-4773-9C25-82114B81755A}"/>
    <dgm:cxn modelId="{E3D5BD44-DF1D-4F6F-9E85-1CE24D50F1F9}" type="presOf" srcId="{8A1477BF-420F-42E2-9E95-8E618D0CB373}" destId="{D8FD4425-61FB-4835-9512-79585754B278}" srcOrd="0" destOrd="0" presId="urn:microsoft.com/office/officeart/2005/8/layout/StepDownProcess"/>
    <dgm:cxn modelId="{395136BF-B023-4220-8DFF-4B232EB32795}" type="presOf" srcId="{CBD1D75B-E56B-4C7F-B5E5-EB12E6A23952}" destId="{BDEF8A75-89DC-402B-A8E3-AE6D0C843556}" srcOrd="0" destOrd="0" presId="urn:microsoft.com/office/officeart/2005/8/layout/StepDownProcess"/>
    <dgm:cxn modelId="{478CDA96-E17B-4DC3-A8FF-B7446BB18A61}" type="presOf" srcId="{F71E4037-2BE6-4B81-B500-EC3227A1C4BB}" destId="{3169DDDF-C245-4DE7-836C-73E77419A5D0}" srcOrd="0" destOrd="2" presId="urn:microsoft.com/office/officeart/2005/8/layout/StepDownProcess"/>
    <dgm:cxn modelId="{53B477F1-F58D-42F8-8E27-5305B3C550AF}" type="presOf" srcId="{4945758F-89C2-4C6B-9B56-4CE865B8E8C1}" destId="{3169DDDF-C245-4DE7-836C-73E77419A5D0}" srcOrd="0" destOrd="0" presId="urn:microsoft.com/office/officeart/2005/8/layout/StepDownProcess"/>
    <dgm:cxn modelId="{0760B0DC-1713-4440-9F74-17F6C67E6417}" srcId="{72317799-9B23-47F3-8294-470E44770093}" destId="{048E3B14-E397-4D15-96DB-32A9D251EC75}" srcOrd="1" destOrd="0" parTransId="{65B1D940-0443-4C24-8FA6-21742AA3470B}" sibTransId="{3586C67D-64BF-448C-BCE7-BCA3026F5FD9}"/>
    <dgm:cxn modelId="{1D032DFD-89B9-4775-A559-76A6FA466CA0}" srcId="{CBD1D75B-E56B-4C7F-B5E5-EB12E6A23952}" destId="{E3204292-FF80-438A-B6D0-EA30E0772F8D}" srcOrd="0" destOrd="0" parTransId="{74E8D21F-1F72-4B47-8E82-359DBCFEB54F}" sibTransId="{E0DE66C8-F240-463A-9364-54C96F8E25C1}"/>
    <dgm:cxn modelId="{63C042E5-576B-4971-9CC3-30F169AC191C}" srcId="{CBD1D75B-E56B-4C7F-B5E5-EB12E6A23952}" destId="{12412922-11D2-4815-B362-1E539D2E1C92}" srcOrd="2" destOrd="0" parTransId="{42033B37-00D8-4094-9C09-905932924AA4}" sibTransId="{A31865E0-ADE6-4A1C-98C2-3528B59C8210}"/>
    <dgm:cxn modelId="{1083A109-716B-4A8E-BD49-4DC1747A1568}" type="presOf" srcId="{048E3B14-E397-4D15-96DB-32A9D251EC75}" destId="{D8FD4425-61FB-4835-9512-79585754B278}" srcOrd="0" destOrd="1" presId="urn:microsoft.com/office/officeart/2005/8/layout/StepDownProcess"/>
    <dgm:cxn modelId="{8980FDF8-36C4-4597-9ED7-329CBDD0C59A}" srcId="{9FB96EAA-3FB4-40FE-895D-06AC6A721D17}" destId="{F71E4037-2BE6-4B81-B500-EC3227A1C4BB}" srcOrd="2" destOrd="0" parTransId="{189D8423-5E6B-4446-B239-2DB3812D9D7C}" sibTransId="{2D9D8CB8-F26D-41B3-866F-3D3AB050B2F3}"/>
    <dgm:cxn modelId="{3897A230-9244-4560-A16C-51FD9181EBB2}" type="presOf" srcId="{7AF99EF9-9F5B-409C-B990-87C3BD54B54B}" destId="{F6C11CEB-81AF-49F7-968A-A6FCE2034A20}" srcOrd="0" destOrd="1" presId="urn:microsoft.com/office/officeart/2005/8/layout/StepDownProcess"/>
    <dgm:cxn modelId="{3E80F632-A15E-4CDC-B647-6B8795EEA1E0}" srcId="{9DFF2687-9E59-44D1-9812-5B6F0A13F060}" destId="{2749560A-CC18-489E-9FF6-DD3C60A6D94F}" srcOrd="1" destOrd="0" parTransId="{C3D2E92F-6153-43AB-A118-7DFAA944529A}" sibTransId="{14F7554D-C803-4892-92F9-F739D42DBC45}"/>
    <dgm:cxn modelId="{27470F2E-19BE-4C3C-8093-D954D7E976B8}" type="presOf" srcId="{9FB96EAA-3FB4-40FE-895D-06AC6A721D17}" destId="{9F2B3C64-6C15-4703-9A00-47DFC4250E4F}" srcOrd="0" destOrd="0" presId="urn:microsoft.com/office/officeart/2005/8/layout/StepDownProcess"/>
    <dgm:cxn modelId="{DEB08369-799C-4668-8478-B9DA380196D1}" srcId="{9FB96EAA-3FB4-40FE-895D-06AC6A721D17}" destId="{4945758F-89C2-4C6B-9B56-4CE865B8E8C1}" srcOrd="0" destOrd="0" parTransId="{A6376D00-DA6C-4163-8220-D5D0DF0FECB4}" sibTransId="{9E736F5E-5F32-4F98-8ED9-8D7E1727E212}"/>
    <dgm:cxn modelId="{0A7C885D-8BCC-4466-B516-836BC5217766}" type="presOf" srcId="{72317799-9B23-47F3-8294-470E44770093}" destId="{D4E56924-EDDA-4BB7-A086-18A82F8236C2}" srcOrd="0" destOrd="0" presId="urn:microsoft.com/office/officeart/2005/8/layout/StepDownProcess"/>
    <dgm:cxn modelId="{45FFEAC1-1A86-4D7E-A564-0E673F78504F}" srcId="{9DFF2687-9E59-44D1-9812-5B6F0A13F060}" destId="{9FB96EAA-3FB4-40FE-895D-06AC6A721D17}" srcOrd="2" destOrd="0" parTransId="{9E2740D3-0993-4031-BA8E-42D98AD3EE3D}" sibTransId="{26021E06-8BAA-41EF-9F8B-D3E99365DE96}"/>
    <dgm:cxn modelId="{4008852F-D76E-4376-9B7D-9A733A6AB4F7}" type="presOf" srcId="{367BC9A3-CAC2-4D73-A9A4-6BCF6ECB346E}" destId="{ED580D55-4AC2-46B9-A6E8-29000F3C356B}" srcOrd="0" destOrd="0" presId="urn:microsoft.com/office/officeart/2005/8/layout/StepDownProcess"/>
    <dgm:cxn modelId="{E8617E6D-2DDB-4465-8217-28FB25104C05}" type="presOf" srcId="{2749560A-CC18-489E-9FF6-DD3C60A6D94F}" destId="{2F000EF7-A109-4F7B-90CE-7DC0E5B476F4}" srcOrd="0" destOrd="0" presId="urn:microsoft.com/office/officeart/2005/8/layout/StepDownProcess"/>
    <dgm:cxn modelId="{CA7765CC-4C20-43D4-86A2-31631A6387B6}" type="presOf" srcId="{35FA71C3-AF05-4CFA-8CA8-B10790883903}" destId="{ED580D55-4AC2-46B9-A6E8-29000F3C356B}" srcOrd="0" destOrd="1" presId="urn:microsoft.com/office/officeart/2005/8/layout/StepDownProcess"/>
    <dgm:cxn modelId="{2BA3F09B-0BA6-45A6-99F1-FC96B43EA704}" srcId="{9DFF2687-9E59-44D1-9812-5B6F0A13F060}" destId="{CBD1D75B-E56B-4C7F-B5E5-EB12E6A23952}" srcOrd="0" destOrd="0" parTransId="{0815A91B-29D2-41A2-A2EB-13E1DA1FD57B}" sibTransId="{A62949F5-B807-4603-93C8-17E845EE5B30}"/>
    <dgm:cxn modelId="{5C13AA78-50DD-4F18-B229-B3B642689524}" srcId="{2749560A-CC18-489E-9FF6-DD3C60A6D94F}" destId="{35FA71C3-AF05-4CFA-8CA8-B10790883903}" srcOrd="1" destOrd="0" parTransId="{510767DC-D5A6-4B90-96AC-F74ED323A759}" sibTransId="{4AE28882-B557-493A-B384-E059ECBBAC86}"/>
    <dgm:cxn modelId="{218CAEAC-CC5F-4BA4-B6B8-775853B996CC}" srcId="{9DFF2687-9E59-44D1-9812-5B6F0A13F060}" destId="{72317799-9B23-47F3-8294-470E44770093}" srcOrd="3" destOrd="0" parTransId="{CA142519-FF29-4478-ACA7-CAB2F2F4162F}" sibTransId="{B7AF6A9A-0AB3-4FC6-9017-BB762B3238D1}"/>
    <dgm:cxn modelId="{25F755BC-7B3D-4C19-A602-E2A87C477AF1}" srcId="{2749560A-CC18-489E-9FF6-DD3C60A6D94F}" destId="{367BC9A3-CAC2-4D73-A9A4-6BCF6ECB346E}" srcOrd="0" destOrd="0" parTransId="{893B9488-31AE-453E-B810-4E69F989FD7E}" sibTransId="{AA7B992B-D09D-4C6B-94E3-EAAB714CD8CE}"/>
    <dgm:cxn modelId="{F18BD963-044A-4904-9684-D1A6AB2F11E6}" type="presParOf" srcId="{586909AD-6D6F-4520-98F3-353284910A95}" destId="{FB24ECCA-CB69-4DCC-B334-536B78B5ABDF}" srcOrd="0" destOrd="0" presId="urn:microsoft.com/office/officeart/2005/8/layout/StepDownProcess"/>
    <dgm:cxn modelId="{FFA388B2-4870-40D7-9C92-FF2BF5E76C8C}" type="presParOf" srcId="{FB24ECCA-CB69-4DCC-B334-536B78B5ABDF}" destId="{EBBF4804-94F5-4034-907D-92459EE1F992}" srcOrd="0" destOrd="0" presId="urn:microsoft.com/office/officeart/2005/8/layout/StepDownProcess"/>
    <dgm:cxn modelId="{04AF0284-95C1-46BE-A456-D622452F13E5}" type="presParOf" srcId="{FB24ECCA-CB69-4DCC-B334-536B78B5ABDF}" destId="{BDEF8A75-89DC-402B-A8E3-AE6D0C843556}" srcOrd="1" destOrd="0" presId="urn:microsoft.com/office/officeart/2005/8/layout/StepDownProcess"/>
    <dgm:cxn modelId="{11637DCD-6EE9-4C76-AE8B-BF0AE16EBAD5}" type="presParOf" srcId="{FB24ECCA-CB69-4DCC-B334-536B78B5ABDF}" destId="{F6C11CEB-81AF-49F7-968A-A6FCE2034A20}" srcOrd="2" destOrd="0" presId="urn:microsoft.com/office/officeart/2005/8/layout/StepDownProcess"/>
    <dgm:cxn modelId="{D0B24969-7F49-457A-87C9-5D7C64882812}" type="presParOf" srcId="{586909AD-6D6F-4520-98F3-353284910A95}" destId="{028D1654-DCD2-493A-84B9-0B608F5518E1}" srcOrd="1" destOrd="0" presId="urn:microsoft.com/office/officeart/2005/8/layout/StepDownProcess"/>
    <dgm:cxn modelId="{B08BB3EF-65DB-4741-B2FA-3A6CD9C47843}" type="presParOf" srcId="{586909AD-6D6F-4520-98F3-353284910A95}" destId="{4C00C25C-62C1-4EDA-B6B6-8F8E67B91B2F}" srcOrd="2" destOrd="0" presId="urn:microsoft.com/office/officeart/2005/8/layout/StepDownProcess"/>
    <dgm:cxn modelId="{D9CD1835-BD98-447A-BCD2-B1253A4AB3B3}" type="presParOf" srcId="{4C00C25C-62C1-4EDA-B6B6-8F8E67B91B2F}" destId="{8D7B0EF8-620C-4CB6-8C83-6A95D29F7F22}" srcOrd="0" destOrd="0" presId="urn:microsoft.com/office/officeart/2005/8/layout/StepDownProcess"/>
    <dgm:cxn modelId="{FF51426D-6B43-4637-84D7-0834AC38C31F}" type="presParOf" srcId="{4C00C25C-62C1-4EDA-B6B6-8F8E67B91B2F}" destId="{2F000EF7-A109-4F7B-90CE-7DC0E5B476F4}" srcOrd="1" destOrd="0" presId="urn:microsoft.com/office/officeart/2005/8/layout/StepDownProcess"/>
    <dgm:cxn modelId="{BF47A4DA-A286-4ECA-A78B-37AF15C50CDC}" type="presParOf" srcId="{4C00C25C-62C1-4EDA-B6B6-8F8E67B91B2F}" destId="{ED580D55-4AC2-46B9-A6E8-29000F3C356B}" srcOrd="2" destOrd="0" presId="urn:microsoft.com/office/officeart/2005/8/layout/StepDownProcess"/>
    <dgm:cxn modelId="{247D61F7-3436-47BF-9C2C-8E935B56AA8E}" type="presParOf" srcId="{586909AD-6D6F-4520-98F3-353284910A95}" destId="{A71CB055-C22D-4463-A4EB-706D291416D8}" srcOrd="3" destOrd="0" presId="urn:microsoft.com/office/officeart/2005/8/layout/StepDownProcess"/>
    <dgm:cxn modelId="{B0482C94-6A9F-45F1-8CBC-C3F098F582A6}" type="presParOf" srcId="{586909AD-6D6F-4520-98F3-353284910A95}" destId="{AA42FECA-AA4C-4E87-9BB0-9C1011E7B392}" srcOrd="4" destOrd="0" presId="urn:microsoft.com/office/officeart/2005/8/layout/StepDownProcess"/>
    <dgm:cxn modelId="{E0F7EF94-15D2-4631-A503-8D93DD8C2BA8}" type="presParOf" srcId="{AA42FECA-AA4C-4E87-9BB0-9C1011E7B392}" destId="{412F76A4-976B-4EB6-AAED-8EB5AE4708E7}" srcOrd="0" destOrd="0" presId="urn:microsoft.com/office/officeart/2005/8/layout/StepDownProcess"/>
    <dgm:cxn modelId="{7458839E-ED1B-43C8-B4B5-E69968655C6D}" type="presParOf" srcId="{AA42FECA-AA4C-4E87-9BB0-9C1011E7B392}" destId="{9F2B3C64-6C15-4703-9A00-47DFC4250E4F}" srcOrd="1" destOrd="0" presId="urn:microsoft.com/office/officeart/2005/8/layout/StepDownProcess"/>
    <dgm:cxn modelId="{DC212031-0D69-4FBD-9117-ACD51A4FEC67}" type="presParOf" srcId="{AA42FECA-AA4C-4E87-9BB0-9C1011E7B392}" destId="{3169DDDF-C245-4DE7-836C-73E77419A5D0}" srcOrd="2" destOrd="0" presId="urn:microsoft.com/office/officeart/2005/8/layout/StepDownProcess"/>
    <dgm:cxn modelId="{33BC4305-D84E-4AC7-AAED-23C74BC4F2E7}" type="presParOf" srcId="{586909AD-6D6F-4520-98F3-353284910A95}" destId="{40F2DF4E-AF67-40C6-BEAB-28DF4AD0A96C}" srcOrd="5" destOrd="0" presId="urn:microsoft.com/office/officeart/2005/8/layout/StepDownProcess"/>
    <dgm:cxn modelId="{A845B567-98CA-4186-841D-3979562DAFC5}" type="presParOf" srcId="{586909AD-6D6F-4520-98F3-353284910A95}" destId="{EF5B8B38-30F1-4352-94A9-A8A96132966F}" srcOrd="6" destOrd="0" presId="urn:microsoft.com/office/officeart/2005/8/layout/StepDownProcess"/>
    <dgm:cxn modelId="{846C05A2-FE4D-4BEB-8B7D-B87CD13A5F06}" type="presParOf" srcId="{EF5B8B38-30F1-4352-94A9-A8A96132966F}" destId="{D4E56924-EDDA-4BB7-A086-18A82F8236C2}" srcOrd="0" destOrd="0" presId="urn:microsoft.com/office/officeart/2005/8/layout/StepDownProcess"/>
    <dgm:cxn modelId="{F0BE4DA6-80BA-4329-910E-21A7A3E8A11A}" type="presParOf" srcId="{EF5B8B38-30F1-4352-94A9-A8A96132966F}" destId="{D8FD4425-61FB-4835-9512-79585754B27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D2E40-788E-4701-9E8A-58871A5AABBC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9BC588-00B0-4D32-907D-07EA72D451E4}">
      <dgm:prSet phldrT="[Text]" custT="1"/>
      <dgm:spPr/>
      <dgm:t>
        <a:bodyPr/>
        <a:lstStyle/>
        <a:p>
          <a:r>
            <a:rPr lang="en-US" sz="2000" b="1" dirty="0" smtClean="0"/>
            <a:t>Corpus</a:t>
          </a:r>
          <a:endParaRPr lang="en-US" sz="2000" b="1" dirty="0"/>
        </a:p>
      </dgm:t>
    </dgm:pt>
    <dgm:pt modelId="{E09FC0F5-DFC2-499C-90D6-E9226F3D564E}" type="parTrans" cxnId="{F8B9F85E-CC82-496B-9B61-B27AE88A97B9}">
      <dgm:prSet/>
      <dgm:spPr/>
      <dgm:t>
        <a:bodyPr/>
        <a:lstStyle/>
        <a:p>
          <a:endParaRPr lang="en-US"/>
        </a:p>
      </dgm:t>
    </dgm:pt>
    <dgm:pt modelId="{7945FF52-2A27-4DC5-93A7-F224B4C1908D}" type="sibTrans" cxnId="{F8B9F85E-CC82-496B-9B61-B27AE88A97B9}">
      <dgm:prSet/>
      <dgm:spPr/>
      <dgm:t>
        <a:bodyPr/>
        <a:lstStyle/>
        <a:p>
          <a:endParaRPr lang="en-US"/>
        </a:p>
      </dgm:t>
    </dgm:pt>
    <dgm:pt modelId="{DA823DDF-3252-4636-A40E-F3A0A8F35ADC}">
      <dgm:prSet phldrT="[Text]" custT="1"/>
      <dgm:spPr/>
      <dgm:t>
        <a:bodyPr/>
        <a:lstStyle/>
        <a:p>
          <a:r>
            <a:rPr lang="en-US" sz="1800" dirty="0" smtClean="0"/>
            <a:t>Load data from CSV</a:t>
          </a:r>
          <a:endParaRPr lang="en-US" sz="1800" dirty="0"/>
        </a:p>
      </dgm:t>
    </dgm:pt>
    <dgm:pt modelId="{37001B4C-982A-4900-A2D4-A3F637E894CE}" type="parTrans" cxnId="{4939B355-023E-4C91-BC53-873ECAF414F7}">
      <dgm:prSet/>
      <dgm:spPr/>
      <dgm:t>
        <a:bodyPr/>
        <a:lstStyle/>
        <a:p>
          <a:endParaRPr lang="en-US"/>
        </a:p>
      </dgm:t>
    </dgm:pt>
    <dgm:pt modelId="{D9C614F0-4C54-4C4A-AB0F-12AA020315DB}" type="sibTrans" cxnId="{4939B355-023E-4C91-BC53-873ECAF414F7}">
      <dgm:prSet/>
      <dgm:spPr/>
      <dgm:t>
        <a:bodyPr/>
        <a:lstStyle/>
        <a:p>
          <a:endParaRPr lang="en-US"/>
        </a:p>
      </dgm:t>
    </dgm:pt>
    <dgm:pt modelId="{05E89CC6-33A2-48FA-A426-9AB67A0676D1}">
      <dgm:prSet phldrT="[Text]" custT="1"/>
      <dgm:spPr/>
      <dgm:t>
        <a:bodyPr/>
        <a:lstStyle/>
        <a:p>
          <a:r>
            <a:rPr lang="en-US" sz="2000" b="1" dirty="0" smtClean="0"/>
            <a:t>Text Preprocess</a:t>
          </a:r>
          <a:endParaRPr lang="en-US" sz="2000" b="1" dirty="0"/>
        </a:p>
      </dgm:t>
    </dgm:pt>
    <dgm:pt modelId="{E82F0543-9A72-4128-8204-9FA320A7BD69}" type="parTrans" cxnId="{3004A11C-1A39-4224-AED6-F0C8FA1E1C92}">
      <dgm:prSet/>
      <dgm:spPr/>
      <dgm:t>
        <a:bodyPr/>
        <a:lstStyle/>
        <a:p>
          <a:endParaRPr lang="en-US"/>
        </a:p>
      </dgm:t>
    </dgm:pt>
    <dgm:pt modelId="{4FE02DB5-9ED6-4116-B479-FF00D55F9F94}" type="sibTrans" cxnId="{3004A11C-1A39-4224-AED6-F0C8FA1E1C92}">
      <dgm:prSet/>
      <dgm:spPr/>
      <dgm:t>
        <a:bodyPr/>
        <a:lstStyle/>
        <a:p>
          <a:endParaRPr lang="en-US"/>
        </a:p>
      </dgm:t>
    </dgm:pt>
    <dgm:pt modelId="{F3AF4763-84F0-40FA-8056-79CAA1EECF76}">
      <dgm:prSet phldrT="[Text]" custT="1"/>
      <dgm:spPr/>
      <dgm:t>
        <a:bodyPr/>
        <a:lstStyle/>
        <a:p>
          <a:r>
            <a:rPr lang="en-US" sz="1800" dirty="0" smtClean="0"/>
            <a:t>Lower Case</a:t>
          </a:r>
          <a:endParaRPr lang="en-US" sz="1800" dirty="0"/>
        </a:p>
      </dgm:t>
    </dgm:pt>
    <dgm:pt modelId="{53073531-54AE-4227-B5C4-C6B5177DC9D8}" type="parTrans" cxnId="{EF61F55A-A419-49E0-A09E-AFD69F08E8EE}">
      <dgm:prSet/>
      <dgm:spPr/>
      <dgm:t>
        <a:bodyPr/>
        <a:lstStyle/>
        <a:p>
          <a:endParaRPr lang="en-US"/>
        </a:p>
      </dgm:t>
    </dgm:pt>
    <dgm:pt modelId="{D59653AC-058B-4AF0-A62F-D107C0A14FE6}" type="sibTrans" cxnId="{EF61F55A-A419-49E0-A09E-AFD69F08E8EE}">
      <dgm:prSet/>
      <dgm:spPr/>
      <dgm:t>
        <a:bodyPr/>
        <a:lstStyle/>
        <a:p>
          <a:endParaRPr lang="en-US"/>
        </a:p>
      </dgm:t>
    </dgm:pt>
    <dgm:pt modelId="{C01544C7-7CF2-4D6A-8CBE-8C2639404813}">
      <dgm:prSet phldrT="[Text]" custT="1"/>
      <dgm:spPr/>
      <dgm:t>
        <a:bodyPr/>
        <a:lstStyle/>
        <a:p>
          <a:r>
            <a:rPr lang="en-US" sz="2000" b="1" dirty="0" smtClean="0"/>
            <a:t>DTM</a:t>
          </a:r>
          <a:endParaRPr lang="en-US" sz="2000" b="1" dirty="0"/>
        </a:p>
      </dgm:t>
    </dgm:pt>
    <dgm:pt modelId="{21CD7713-C8EB-40AA-8EF9-2FE03EE6A8A6}" type="parTrans" cxnId="{5282D966-3BBC-4B29-93E6-7073AFEE385A}">
      <dgm:prSet/>
      <dgm:spPr/>
      <dgm:t>
        <a:bodyPr/>
        <a:lstStyle/>
        <a:p>
          <a:endParaRPr lang="en-US"/>
        </a:p>
      </dgm:t>
    </dgm:pt>
    <dgm:pt modelId="{4ED7E42F-7B01-48C6-B034-F45AEB222B38}" type="sibTrans" cxnId="{5282D966-3BBC-4B29-93E6-7073AFEE385A}">
      <dgm:prSet/>
      <dgm:spPr/>
      <dgm:t>
        <a:bodyPr/>
        <a:lstStyle/>
        <a:p>
          <a:endParaRPr lang="en-US"/>
        </a:p>
      </dgm:t>
    </dgm:pt>
    <dgm:pt modelId="{4A726CBC-FC1D-46B2-8DCB-DE97A5D2478E}">
      <dgm:prSet phldrT="[Text]" custT="1"/>
      <dgm:spPr/>
      <dgm:t>
        <a:bodyPr/>
        <a:lstStyle/>
        <a:p>
          <a:r>
            <a:rPr lang="en-US" sz="1800" dirty="0" smtClean="0"/>
            <a:t>Frequency of words</a:t>
          </a:r>
          <a:endParaRPr lang="en-US" sz="1800" dirty="0"/>
        </a:p>
      </dgm:t>
    </dgm:pt>
    <dgm:pt modelId="{C90FD881-A6D3-4AA4-A2B5-E628399BC927}" type="parTrans" cxnId="{051B4428-0625-443A-924C-2E148094EDC9}">
      <dgm:prSet/>
      <dgm:spPr/>
      <dgm:t>
        <a:bodyPr/>
        <a:lstStyle/>
        <a:p>
          <a:endParaRPr lang="en-US"/>
        </a:p>
      </dgm:t>
    </dgm:pt>
    <dgm:pt modelId="{E38C8C93-3FF3-417C-B651-FFE6E0CA41D6}" type="sibTrans" cxnId="{051B4428-0625-443A-924C-2E148094EDC9}">
      <dgm:prSet/>
      <dgm:spPr/>
      <dgm:t>
        <a:bodyPr/>
        <a:lstStyle/>
        <a:p>
          <a:endParaRPr lang="en-US"/>
        </a:p>
      </dgm:t>
    </dgm:pt>
    <dgm:pt modelId="{DCE15C9F-9215-4E53-97D5-0477618262F4}">
      <dgm:prSet phldrT="[Text]" custT="1"/>
      <dgm:spPr/>
      <dgm:t>
        <a:bodyPr/>
        <a:lstStyle/>
        <a:p>
          <a:r>
            <a:rPr lang="en-US" sz="1800" dirty="0" smtClean="0"/>
            <a:t>Corpus : A collection of documents</a:t>
          </a:r>
          <a:endParaRPr lang="en-US" sz="1800" dirty="0"/>
        </a:p>
      </dgm:t>
    </dgm:pt>
    <dgm:pt modelId="{456FFC40-3903-4CF4-85DA-235DB40127EC}" type="parTrans" cxnId="{57298640-EEC4-46EC-8352-0CCBA0A3774C}">
      <dgm:prSet/>
      <dgm:spPr/>
      <dgm:t>
        <a:bodyPr/>
        <a:lstStyle/>
        <a:p>
          <a:endParaRPr lang="en-US"/>
        </a:p>
      </dgm:t>
    </dgm:pt>
    <dgm:pt modelId="{E99C162B-8728-46BA-9F49-A557CF22BA31}" type="sibTrans" cxnId="{57298640-EEC4-46EC-8352-0CCBA0A3774C}">
      <dgm:prSet/>
      <dgm:spPr/>
      <dgm:t>
        <a:bodyPr/>
        <a:lstStyle/>
        <a:p>
          <a:endParaRPr lang="en-US"/>
        </a:p>
      </dgm:t>
    </dgm:pt>
    <dgm:pt modelId="{0EA8862F-2880-46B8-8F5C-15553FF0CB41}">
      <dgm:prSet phldrT="[Text]" custT="1"/>
      <dgm:spPr/>
      <dgm:t>
        <a:bodyPr/>
        <a:lstStyle/>
        <a:p>
          <a:r>
            <a:rPr lang="en-US" sz="1800" dirty="0" smtClean="0"/>
            <a:t>Remove</a:t>
          </a:r>
          <a:endParaRPr lang="en-US" sz="1800" dirty="0"/>
        </a:p>
      </dgm:t>
    </dgm:pt>
    <dgm:pt modelId="{31363DFB-E451-43D9-8C14-F65146380141}" type="parTrans" cxnId="{1F56207B-4F48-4AA7-9240-2EF35F001225}">
      <dgm:prSet/>
      <dgm:spPr/>
      <dgm:t>
        <a:bodyPr/>
        <a:lstStyle/>
        <a:p>
          <a:endParaRPr lang="en-US"/>
        </a:p>
      </dgm:t>
    </dgm:pt>
    <dgm:pt modelId="{F8BAB430-CA25-473A-B3EB-973097E09D90}" type="sibTrans" cxnId="{1F56207B-4F48-4AA7-9240-2EF35F001225}">
      <dgm:prSet/>
      <dgm:spPr/>
      <dgm:t>
        <a:bodyPr/>
        <a:lstStyle/>
        <a:p>
          <a:endParaRPr lang="en-US"/>
        </a:p>
      </dgm:t>
    </dgm:pt>
    <dgm:pt modelId="{DA1EE324-53F1-47F6-9B15-AA6C6C487DB1}">
      <dgm:prSet phldrT="[Text]" custT="1"/>
      <dgm:spPr/>
      <dgm:t>
        <a:bodyPr/>
        <a:lstStyle/>
        <a:p>
          <a:r>
            <a:rPr lang="en-US" sz="1800" dirty="0" smtClean="0"/>
            <a:t>Stem : Convert to root word</a:t>
          </a:r>
          <a:endParaRPr lang="en-US" sz="1800" dirty="0"/>
        </a:p>
      </dgm:t>
    </dgm:pt>
    <dgm:pt modelId="{463A4C0D-AC95-45A9-BB5E-6CAB5C3FF129}" type="parTrans" cxnId="{4595C6DF-4146-4141-A967-C97CA6F65B95}">
      <dgm:prSet/>
      <dgm:spPr/>
      <dgm:t>
        <a:bodyPr/>
        <a:lstStyle/>
        <a:p>
          <a:endParaRPr lang="en-US"/>
        </a:p>
      </dgm:t>
    </dgm:pt>
    <dgm:pt modelId="{2FCB635F-1214-4E56-921A-521BC6220B3A}" type="sibTrans" cxnId="{4595C6DF-4146-4141-A967-C97CA6F65B95}">
      <dgm:prSet/>
      <dgm:spPr/>
      <dgm:t>
        <a:bodyPr/>
        <a:lstStyle/>
        <a:p>
          <a:endParaRPr lang="en-US"/>
        </a:p>
      </dgm:t>
    </dgm:pt>
    <dgm:pt modelId="{74BF557C-6278-4847-960C-259A7E375F0E}">
      <dgm:prSet phldrT="[Text]" custT="1"/>
      <dgm:spPr/>
      <dgm:t>
        <a:bodyPr/>
        <a:lstStyle/>
        <a:p>
          <a:r>
            <a:rPr lang="en-US" sz="1800" dirty="0" smtClean="0"/>
            <a:t>Load libraries TM</a:t>
          </a:r>
          <a:endParaRPr lang="en-US" sz="1800" dirty="0"/>
        </a:p>
      </dgm:t>
    </dgm:pt>
    <dgm:pt modelId="{60C43118-D2A0-4243-AB01-691B8A395CC2}" type="parTrans" cxnId="{FFE98778-85F6-49E4-AEB5-EC5FB51377EB}">
      <dgm:prSet/>
      <dgm:spPr/>
      <dgm:t>
        <a:bodyPr/>
        <a:lstStyle/>
        <a:p>
          <a:endParaRPr lang="en-US"/>
        </a:p>
      </dgm:t>
    </dgm:pt>
    <dgm:pt modelId="{4749090B-C08A-4B54-A5EB-DAE121588FFB}" type="sibTrans" cxnId="{FFE98778-85F6-49E4-AEB5-EC5FB51377EB}">
      <dgm:prSet/>
      <dgm:spPr/>
      <dgm:t>
        <a:bodyPr/>
        <a:lstStyle/>
        <a:p>
          <a:endParaRPr lang="en-US"/>
        </a:p>
      </dgm:t>
    </dgm:pt>
    <dgm:pt modelId="{5D9CBF14-A83D-4E33-9242-871732378A4A}">
      <dgm:prSet phldrT="[Text]" custT="1"/>
      <dgm:spPr/>
      <dgm:t>
        <a:bodyPr/>
        <a:lstStyle/>
        <a:p>
          <a:r>
            <a:rPr lang="en-US" sz="2000" b="1" dirty="0" smtClean="0"/>
            <a:t>Sparse</a:t>
          </a:r>
          <a:endParaRPr lang="en-US" sz="2000" b="1" dirty="0"/>
        </a:p>
      </dgm:t>
    </dgm:pt>
    <dgm:pt modelId="{655F17F1-6DA3-4AD5-8226-42B8C751E1C5}" type="parTrans" cxnId="{F42F89C0-9559-4E90-9B5A-83B4391AC5D3}">
      <dgm:prSet/>
      <dgm:spPr/>
      <dgm:t>
        <a:bodyPr/>
        <a:lstStyle/>
        <a:p>
          <a:endParaRPr lang="en-US"/>
        </a:p>
      </dgm:t>
    </dgm:pt>
    <dgm:pt modelId="{51C3E4B4-DD67-4BEE-90E6-608AD4583D2C}" type="sibTrans" cxnId="{F42F89C0-9559-4E90-9B5A-83B4391AC5D3}">
      <dgm:prSet/>
      <dgm:spPr/>
      <dgm:t>
        <a:bodyPr/>
        <a:lstStyle/>
        <a:p>
          <a:endParaRPr lang="en-US"/>
        </a:p>
      </dgm:t>
    </dgm:pt>
    <dgm:pt modelId="{8B59247A-1931-4F21-89AE-94298B963594}">
      <dgm:prSet phldrT="[Text]" custT="1"/>
      <dgm:spPr/>
      <dgm:t>
        <a:bodyPr/>
        <a:lstStyle/>
        <a:p>
          <a:r>
            <a:rPr lang="en-US" sz="1800" dirty="0" smtClean="0"/>
            <a:t>Punctuations, Numbers, Stop-words</a:t>
          </a:r>
          <a:endParaRPr lang="en-US" sz="1800" dirty="0"/>
        </a:p>
      </dgm:t>
    </dgm:pt>
    <dgm:pt modelId="{FCED1B21-B1DB-4E5C-B71F-8280B26C3D47}" type="parTrans" cxnId="{E69D3A66-8D82-4A4D-864A-2F9B6A66D560}">
      <dgm:prSet/>
      <dgm:spPr/>
      <dgm:t>
        <a:bodyPr/>
        <a:lstStyle/>
        <a:p>
          <a:endParaRPr lang="en-US"/>
        </a:p>
      </dgm:t>
    </dgm:pt>
    <dgm:pt modelId="{F87C9DD2-A9E8-4FA6-8CA9-0AAF0B529162}" type="sibTrans" cxnId="{E69D3A66-8D82-4A4D-864A-2F9B6A66D560}">
      <dgm:prSet/>
      <dgm:spPr/>
      <dgm:t>
        <a:bodyPr/>
        <a:lstStyle/>
        <a:p>
          <a:endParaRPr lang="en-US"/>
        </a:p>
      </dgm:t>
    </dgm:pt>
    <dgm:pt modelId="{6013FF84-DEB5-42D0-923B-AD45A13947E4}">
      <dgm:prSet phldrT="[Text]" custT="1"/>
      <dgm:spPr/>
      <dgm:t>
        <a:bodyPr/>
        <a:lstStyle/>
        <a:p>
          <a:r>
            <a:rPr lang="en-US" sz="1800" dirty="0" smtClean="0"/>
            <a:t>Document Term Matrix</a:t>
          </a:r>
          <a:endParaRPr lang="en-US" sz="1800" dirty="0"/>
        </a:p>
      </dgm:t>
    </dgm:pt>
    <dgm:pt modelId="{C74BD146-8150-43AC-9647-B9FBF372B1B2}" type="parTrans" cxnId="{EF020098-4453-4501-9506-5023F888EDEF}">
      <dgm:prSet/>
      <dgm:spPr/>
      <dgm:t>
        <a:bodyPr/>
        <a:lstStyle/>
        <a:p>
          <a:endParaRPr lang="en-US"/>
        </a:p>
      </dgm:t>
    </dgm:pt>
    <dgm:pt modelId="{9D64CE41-69A8-4DBC-8CE4-54C63144C8F0}" type="sibTrans" cxnId="{EF020098-4453-4501-9506-5023F888EDEF}">
      <dgm:prSet/>
      <dgm:spPr/>
      <dgm:t>
        <a:bodyPr/>
        <a:lstStyle/>
        <a:p>
          <a:endParaRPr lang="en-US"/>
        </a:p>
      </dgm:t>
    </dgm:pt>
    <dgm:pt modelId="{39C2087E-F18F-4B10-BC54-D032C005F7B1}">
      <dgm:prSet phldrT="[Text]" custT="1"/>
      <dgm:spPr/>
      <dgm:t>
        <a:bodyPr/>
        <a:lstStyle/>
        <a:p>
          <a:r>
            <a:rPr lang="en-US" sz="1800" dirty="0" smtClean="0"/>
            <a:t>Remove sparse terms</a:t>
          </a:r>
          <a:endParaRPr lang="en-US" sz="1800" dirty="0"/>
        </a:p>
      </dgm:t>
    </dgm:pt>
    <dgm:pt modelId="{AABA0DC6-F768-4EBB-9A94-01AF57E02129}" type="parTrans" cxnId="{4F942BA4-19C6-4742-B308-6C1567A73F6C}">
      <dgm:prSet/>
      <dgm:spPr/>
      <dgm:t>
        <a:bodyPr/>
        <a:lstStyle/>
        <a:p>
          <a:endParaRPr lang="en-US"/>
        </a:p>
      </dgm:t>
    </dgm:pt>
    <dgm:pt modelId="{9392B23B-15E2-4243-929A-161598380269}" type="sibTrans" cxnId="{4F942BA4-19C6-4742-B308-6C1567A73F6C}">
      <dgm:prSet/>
      <dgm:spPr/>
      <dgm:t>
        <a:bodyPr/>
        <a:lstStyle/>
        <a:p>
          <a:endParaRPr lang="en-US"/>
        </a:p>
      </dgm:t>
    </dgm:pt>
    <dgm:pt modelId="{E4A95183-DCA4-47ED-99C2-EE284420696D}" type="pres">
      <dgm:prSet presAssocID="{E52D2E40-788E-4701-9E8A-58871A5AABB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5B64069-D34E-481B-A2AD-CC48BD20B37A}" type="pres">
      <dgm:prSet presAssocID="{119BC588-00B0-4D32-907D-07EA72D451E4}" presName="composite" presStyleCnt="0"/>
      <dgm:spPr/>
    </dgm:pt>
    <dgm:pt modelId="{9752EB4F-FD65-41A9-9E74-C01E296226AA}" type="pres">
      <dgm:prSet presAssocID="{119BC588-00B0-4D32-907D-07EA72D451E4}" presName="bentUpArrow1" presStyleLbl="alignImgPlace1" presStyleIdx="0" presStyleCnt="3" custLinFactNeighborX="-12320" custLinFactNeighborY="-12962"/>
      <dgm:spPr/>
    </dgm:pt>
    <dgm:pt modelId="{D6305473-EA29-438D-B28C-139714CF987C}" type="pres">
      <dgm:prSet presAssocID="{119BC588-00B0-4D32-907D-07EA72D451E4}" presName="ParentText" presStyleLbl="node1" presStyleIdx="0" presStyleCnt="4" custScaleX="123899" custScaleY="117063" custLinFactNeighborX="-14529" custLinFactNeighborY="-471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14283-11D2-4B99-924A-010AF6DA1D40}" type="pres">
      <dgm:prSet presAssocID="{119BC588-00B0-4D32-907D-07EA72D451E4}" presName="ChildText" presStyleLbl="revTx" presStyleIdx="0" presStyleCnt="4" custScaleX="446339" custScaleY="140472" custLinFactX="71199" custLinFactNeighborX="100000" custLinFactNeighborY="-60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F4EDF-CB55-45D7-B139-3B7F72E949A6}" type="pres">
      <dgm:prSet presAssocID="{7945FF52-2A27-4DC5-93A7-F224B4C1908D}" presName="sibTrans" presStyleCnt="0"/>
      <dgm:spPr/>
    </dgm:pt>
    <dgm:pt modelId="{EAE0DC0D-3586-4BBA-9E44-FCB248D21C9A}" type="pres">
      <dgm:prSet presAssocID="{05E89CC6-33A2-48FA-A426-9AB67A0676D1}" presName="composite" presStyleCnt="0"/>
      <dgm:spPr/>
    </dgm:pt>
    <dgm:pt modelId="{A41568C2-F7E8-41B0-B5AC-28791D0E195A}" type="pres">
      <dgm:prSet presAssocID="{05E89CC6-33A2-48FA-A426-9AB67A0676D1}" presName="bentUpArrow1" presStyleLbl="alignImgPlace1" presStyleIdx="1" presStyleCnt="3" custLinFactNeighborX="-80772" custLinFactNeighborY="45406"/>
      <dgm:spPr/>
    </dgm:pt>
    <dgm:pt modelId="{F53D25F7-555E-4D81-BF59-FC5425693244}" type="pres">
      <dgm:prSet presAssocID="{05E89CC6-33A2-48FA-A426-9AB67A0676D1}" presName="ParentText" presStyleLbl="node1" presStyleIdx="1" presStyleCnt="4" custScaleX="138819" custScaleY="116541" custLinFactNeighborX="-79045" custLinFactNeighborY="68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865F7-185D-41F2-A0F3-3868EF24521B}" type="pres">
      <dgm:prSet presAssocID="{05E89CC6-33A2-48FA-A426-9AB67A0676D1}" presName="ChildText" presStyleLbl="revTx" presStyleIdx="1" presStyleCnt="4" custScaleX="521763" custLinFactX="53448" custLinFactNeighborX="100000" custLinFactNeighborY="16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1DD02-5B38-4628-A82A-B5F2A64325FC}" type="pres">
      <dgm:prSet presAssocID="{4FE02DB5-9ED6-4116-B479-FF00D55F9F94}" presName="sibTrans" presStyleCnt="0"/>
      <dgm:spPr/>
    </dgm:pt>
    <dgm:pt modelId="{282DE841-43CC-4AA4-8064-71C7C10833ED}" type="pres">
      <dgm:prSet presAssocID="{C01544C7-7CF2-4D6A-8CBE-8C2639404813}" presName="composite" presStyleCnt="0"/>
      <dgm:spPr/>
    </dgm:pt>
    <dgm:pt modelId="{22C369EA-E0A6-4CBF-9AEF-676CCD078B2D}" type="pres">
      <dgm:prSet presAssocID="{C01544C7-7CF2-4D6A-8CBE-8C2639404813}" presName="bentUpArrow1" presStyleLbl="alignImgPlace1" presStyleIdx="2" presStyleCnt="3" custScaleX="113056" custLinFactNeighborX="-21917" custLinFactNeighborY="91338"/>
      <dgm:spPr/>
    </dgm:pt>
    <dgm:pt modelId="{634ED884-6635-4CD7-A688-94212D381038}" type="pres">
      <dgm:prSet presAssocID="{C01544C7-7CF2-4D6A-8CBE-8C2639404813}" presName="ParentText" presStyleLbl="node1" presStyleIdx="2" presStyleCnt="4" custScaleX="106444" custScaleY="120636" custLinFactNeighborX="-57980" custLinFactNeighborY="43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ECC30-DA35-4F85-9210-055E1FA610C4}" type="pres">
      <dgm:prSet presAssocID="{C01544C7-7CF2-4D6A-8CBE-8C2639404813}" presName="ChildText" presStyleLbl="revTx" presStyleIdx="2" presStyleCnt="4" custScaleX="388948" custLinFactNeighborX="86574" custLinFactNeighborY="604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54E75-6ED6-4058-ABF8-B77C890D4609}" type="pres">
      <dgm:prSet presAssocID="{4ED7E42F-7B01-48C6-B034-F45AEB222B38}" presName="sibTrans" presStyleCnt="0"/>
      <dgm:spPr/>
    </dgm:pt>
    <dgm:pt modelId="{A6EE33D8-96AA-460D-B497-F9235FAD72CF}" type="pres">
      <dgm:prSet presAssocID="{5D9CBF14-A83D-4E33-9242-871732378A4A}" presName="composite" presStyleCnt="0"/>
      <dgm:spPr/>
    </dgm:pt>
    <dgm:pt modelId="{F330C528-8718-4B8E-9649-1B03091E73DA}" type="pres">
      <dgm:prSet presAssocID="{5D9CBF14-A83D-4E33-9242-871732378A4A}" presName="ParentText" presStyleLbl="node1" presStyleIdx="3" presStyleCnt="4" custScaleX="112228" custScaleY="116844" custLinFactNeighborX="-69036" custLinFactNeighborY="7363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8D1CF-02EC-4328-9118-32C98CDEBFA9}" type="pres">
      <dgm:prSet presAssocID="{5D9CBF14-A83D-4E33-9242-871732378A4A}" presName="FinalChildText" presStyleLbl="revTx" presStyleIdx="3" presStyleCnt="4" custScaleX="284734" custLinFactY="9832" custLinFactNeighborX="1078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95C6DF-4146-4141-A967-C97CA6F65B95}" srcId="{05E89CC6-33A2-48FA-A426-9AB67A0676D1}" destId="{DA1EE324-53F1-47F6-9B15-AA6C6C487DB1}" srcOrd="3" destOrd="0" parTransId="{463A4C0D-AC95-45A9-BB5E-6CAB5C3FF129}" sibTransId="{2FCB635F-1214-4E56-921A-521BC6220B3A}"/>
    <dgm:cxn modelId="{F42F89C0-9559-4E90-9B5A-83B4391AC5D3}" srcId="{E52D2E40-788E-4701-9E8A-58871A5AABBC}" destId="{5D9CBF14-A83D-4E33-9242-871732378A4A}" srcOrd="3" destOrd="0" parTransId="{655F17F1-6DA3-4AD5-8226-42B8C751E1C5}" sibTransId="{51C3E4B4-DD67-4BEE-90E6-608AD4583D2C}"/>
    <dgm:cxn modelId="{5282D966-3BBC-4B29-93E6-7073AFEE385A}" srcId="{E52D2E40-788E-4701-9E8A-58871A5AABBC}" destId="{C01544C7-7CF2-4D6A-8CBE-8C2639404813}" srcOrd="2" destOrd="0" parTransId="{21CD7713-C8EB-40AA-8EF9-2FE03EE6A8A6}" sibTransId="{4ED7E42F-7B01-48C6-B034-F45AEB222B38}"/>
    <dgm:cxn modelId="{460A4F29-EC1A-4BD4-82CF-1933EB880C08}" type="presOf" srcId="{DA823DDF-3252-4636-A40E-F3A0A8F35ADC}" destId="{49414283-11D2-4B99-924A-010AF6DA1D40}" srcOrd="0" destOrd="1" presId="urn:microsoft.com/office/officeart/2005/8/layout/StepDownProcess"/>
    <dgm:cxn modelId="{EF61F55A-A419-49E0-A09E-AFD69F08E8EE}" srcId="{05E89CC6-33A2-48FA-A426-9AB67A0676D1}" destId="{F3AF4763-84F0-40FA-8056-79CAA1EECF76}" srcOrd="0" destOrd="0" parTransId="{53073531-54AE-4227-B5C4-C6B5177DC9D8}" sibTransId="{D59653AC-058B-4AF0-A62F-D107C0A14FE6}"/>
    <dgm:cxn modelId="{EF020098-4453-4501-9506-5023F888EDEF}" srcId="{C01544C7-7CF2-4D6A-8CBE-8C2639404813}" destId="{6013FF84-DEB5-42D0-923B-AD45A13947E4}" srcOrd="0" destOrd="0" parTransId="{C74BD146-8150-43AC-9647-B9FBF372B1B2}" sibTransId="{9D64CE41-69A8-4DBC-8CE4-54C63144C8F0}"/>
    <dgm:cxn modelId="{78E04C37-9EF6-4509-9AA5-AC21E7D016A2}" type="presOf" srcId="{4A726CBC-FC1D-46B2-8DCB-DE97A5D2478E}" destId="{BB5ECC30-DA35-4F85-9210-055E1FA610C4}" srcOrd="0" destOrd="1" presId="urn:microsoft.com/office/officeart/2005/8/layout/StepDownProcess"/>
    <dgm:cxn modelId="{0308DC90-C8BB-44E9-8139-75EB5B60269C}" type="presOf" srcId="{39C2087E-F18F-4B10-BC54-D032C005F7B1}" destId="{4EE8D1CF-02EC-4328-9118-32C98CDEBFA9}" srcOrd="0" destOrd="0" presId="urn:microsoft.com/office/officeart/2005/8/layout/StepDownProcess"/>
    <dgm:cxn modelId="{205BB6E3-C8DC-403D-B75F-30BEE9A887D8}" type="presOf" srcId="{E52D2E40-788E-4701-9E8A-58871A5AABBC}" destId="{E4A95183-DCA4-47ED-99C2-EE284420696D}" srcOrd="0" destOrd="0" presId="urn:microsoft.com/office/officeart/2005/8/layout/StepDownProcess"/>
    <dgm:cxn modelId="{B8527363-FDDE-4EAD-8E77-709034805992}" type="presOf" srcId="{C01544C7-7CF2-4D6A-8CBE-8C2639404813}" destId="{634ED884-6635-4CD7-A688-94212D381038}" srcOrd="0" destOrd="0" presId="urn:microsoft.com/office/officeart/2005/8/layout/StepDownProcess"/>
    <dgm:cxn modelId="{051B4428-0625-443A-924C-2E148094EDC9}" srcId="{C01544C7-7CF2-4D6A-8CBE-8C2639404813}" destId="{4A726CBC-FC1D-46B2-8DCB-DE97A5D2478E}" srcOrd="1" destOrd="0" parTransId="{C90FD881-A6D3-4AA4-A2B5-E628399BC927}" sibTransId="{E38C8C93-3FF3-417C-B651-FFE6E0CA41D6}"/>
    <dgm:cxn modelId="{4939B355-023E-4C91-BC53-873ECAF414F7}" srcId="{119BC588-00B0-4D32-907D-07EA72D451E4}" destId="{DA823DDF-3252-4636-A40E-F3A0A8F35ADC}" srcOrd="1" destOrd="0" parTransId="{37001B4C-982A-4900-A2D4-A3F637E894CE}" sibTransId="{D9C614F0-4C54-4C4A-AB0F-12AA020315DB}"/>
    <dgm:cxn modelId="{A41FA7A2-4426-4290-80C5-82773AB5E361}" type="presOf" srcId="{74BF557C-6278-4847-960C-259A7E375F0E}" destId="{49414283-11D2-4B99-924A-010AF6DA1D40}" srcOrd="0" destOrd="0" presId="urn:microsoft.com/office/officeart/2005/8/layout/StepDownProcess"/>
    <dgm:cxn modelId="{CF59A96C-BE7E-4D3E-9460-8E046DF785E0}" type="presOf" srcId="{05E89CC6-33A2-48FA-A426-9AB67A0676D1}" destId="{F53D25F7-555E-4D81-BF59-FC5425693244}" srcOrd="0" destOrd="0" presId="urn:microsoft.com/office/officeart/2005/8/layout/StepDownProcess"/>
    <dgm:cxn modelId="{64114D2C-7145-4AD1-BC8A-99F1355CCCBC}" type="presOf" srcId="{F3AF4763-84F0-40FA-8056-79CAA1EECF76}" destId="{D3F865F7-185D-41F2-A0F3-3868EF24521B}" srcOrd="0" destOrd="0" presId="urn:microsoft.com/office/officeart/2005/8/layout/StepDownProcess"/>
    <dgm:cxn modelId="{B0C70780-1BF2-4028-9C56-B67CFFE297F8}" type="presOf" srcId="{8B59247A-1931-4F21-89AE-94298B963594}" destId="{D3F865F7-185D-41F2-A0F3-3868EF24521B}" srcOrd="0" destOrd="2" presId="urn:microsoft.com/office/officeart/2005/8/layout/StepDownProcess"/>
    <dgm:cxn modelId="{E69D3A66-8D82-4A4D-864A-2F9B6A66D560}" srcId="{05E89CC6-33A2-48FA-A426-9AB67A0676D1}" destId="{8B59247A-1931-4F21-89AE-94298B963594}" srcOrd="2" destOrd="0" parTransId="{FCED1B21-B1DB-4E5C-B71F-8280B26C3D47}" sibTransId="{F87C9DD2-A9E8-4FA6-8CA9-0AAF0B529162}"/>
    <dgm:cxn modelId="{AAB832BE-A03D-43F1-9D21-132264BB02AF}" type="presOf" srcId="{6013FF84-DEB5-42D0-923B-AD45A13947E4}" destId="{BB5ECC30-DA35-4F85-9210-055E1FA610C4}" srcOrd="0" destOrd="0" presId="urn:microsoft.com/office/officeart/2005/8/layout/StepDownProcess"/>
    <dgm:cxn modelId="{1F56207B-4F48-4AA7-9240-2EF35F001225}" srcId="{05E89CC6-33A2-48FA-A426-9AB67A0676D1}" destId="{0EA8862F-2880-46B8-8F5C-15553FF0CB41}" srcOrd="1" destOrd="0" parTransId="{31363DFB-E451-43D9-8C14-F65146380141}" sibTransId="{F8BAB430-CA25-473A-B3EB-973097E09D90}"/>
    <dgm:cxn modelId="{3004A11C-1A39-4224-AED6-F0C8FA1E1C92}" srcId="{E52D2E40-788E-4701-9E8A-58871A5AABBC}" destId="{05E89CC6-33A2-48FA-A426-9AB67A0676D1}" srcOrd="1" destOrd="0" parTransId="{E82F0543-9A72-4128-8204-9FA320A7BD69}" sibTransId="{4FE02DB5-9ED6-4116-B479-FF00D55F9F94}"/>
    <dgm:cxn modelId="{F8B9F85E-CC82-496B-9B61-B27AE88A97B9}" srcId="{E52D2E40-788E-4701-9E8A-58871A5AABBC}" destId="{119BC588-00B0-4D32-907D-07EA72D451E4}" srcOrd="0" destOrd="0" parTransId="{E09FC0F5-DFC2-499C-90D6-E9226F3D564E}" sibTransId="{7945FF52-2A27-4DC5-93A7-F224B4C1908D}"/>
    <dgm:cxn modelId="{BE0F7FF0-F73B-47B2-BF0C-C136E7FC644C}" type="presOf" srcId="{119BC588-00B0-4D32-907D-07EA72D451E4}" destId="{D6305473-EA29-438D-B28C-139714CF987C}" srcOrd="0" destOrd="0" presId="urn:microsoft.com/office/officeart/2005/8/layout/StepDownProcess"/>
    <dgm:cxn modelId="{FFE98778-85F6-49E4-AEB5-EC5FB51377EB}" srcId="{119BC588-00B0-4D32-907D-07EA72D451E4}" destId="{74BF557C-6278-4847-960C-259A7E375F0E}" srcOrd="0" destOrd="0" parTransId="{60C43118-D2A0-4243-AB01-691B8A395CC2}" sibTransId="{4749090B-C08A-4B54-A5EB-DAE121588FFB}"/>
    <dgm:cxn modelId="{6F61F650-CF78-4FA4-BC31-45D0F9414DA2}" type="presOf" srcId="{5D9CBF14-A83D-4E33-9242-871732378A4A}" destId="{F330C528-8718-4B8E-9649-1B03091E73DA}" srcOrd="0" destOrd="0" presId="urn:microsoft.com/office/officeart/2005/8/layout/StepDownProcess"/>
    <dgm:cxn modelId="{ABDACDD2-3DDB-4F3E-BEA3-CBD57F59A855}" type="presOf" srcId="{DA1EE324-53F1-47F6-9B15-AA6C6C487DB1}" destId="{D3F865F7-185D-41F2-A0F3-3868EF24521B}" srcOrd="0" destOrd="3" presId="urn:microsoft.com/office/officeart/2005/8/layout/StepDownProcess"/>
    <dgm:cxn modelId="{4F942BA4-19C6-4742-B308-6C1567A73F6C}" srcId="{5D9CBF14-A83D-4E33-9242-871732378A4A}" destId="{39C2087E-F18F-4B10-BC54-D032C005F7B1}" srcOrd="0" destOrd="0" parTransId="{AABA0DC6-F768-4EBB-9A94-01AF57E02129}" sibTransId="{9392B23B-15E2-4243-929A-161598380269}"/>
    <dgm:cxn modelId="{57298640-EEC4-46EC-8352-0CCBA0A3774C}" srcId="{119BC588-00B0-4D32-907D-07EA72D451E4}" destId="{DCE15C9F-9215-4E53-97D5-0477618262F4}" srcOrd="2" destOrd="0" parTransId="{456FFC40-3903-4CF4-85DA-235DB40127EC}" sibTransId="{E99C162B-8728-46BA-9F49-A557CF22BA31}"/>
    <dgm:cxn modelId="{37A3F795-2B0E-4C9A-9325-80584ED244F7}" type="presOf" srcId="{DCE15C9F-9215-4E53-97D5-0477618262F4}" destId="{49414283-11D2-4B99-924A-010AF6DA1D40}" srcOrd="0" destOrd="2" presId="urn:microsoft.com/office/officeart/2005/8/layout/StepDownProcess"/>
    <dgm:cxn modelId="{A64ED973-163C-443C-8832-29B9CA797895}" type="presOf" srcId="{0EA8862F-2880-46B8-8F5C-15553FF0CB41}" destId="{D3F865F7-185D-41F2-A0F3-3868EF24521B}" srcOrd="0" destOrd="1" presId="urn:microsoft.com/office/officeart/2005/8/layout/StepDownProcess"/>
    <dgm:cxn modelId="{BCA3F519-96C3-46BE-B3C4-7E8C04CE13FE}" type="presParOf" srcId="{E4A95183-DCA4-47ED-99C2-EE284420696D}" destId="{25B64069-D34E-481B-A2AD-CC48BD20B37A}" srcOrd="0" destOrd="0" presId="urn:microsoft.com/office/officeart/2005/8/layout/StepDownProcess"/>
    <dgm:cxn modelId="{30A82AC1-DC59-4D3D-9054-6ED9476A0262}" type="presParOf" srcId="{25B64069-D34E-481B-A2AD-CC48BD20B37A}" destId="{9752EB4F-FD65-41A9-9E74-C01E296226AA}" srcOrd="0" destOrd="0" presId="urn:microsoft.com/office/officeart/2005/8/layout/StepDownProcess"/>
    <dgm:cxn modelId="{87BB8D48-824C-4224-B381-9B0D2FEC2A1C}" type="presParOf" srcId="{25B64069-D34E-481B-A2AD-CC48BD20B37A}" destId="{D6305473-EA29-438D-B28C-139714CF987C}" srcOrd="1" destOrd="0" presId="urn:microsoft.com/office/officeart/2005/8/layout/StepDownProcess"/>
    <dgm:cxn modelId="{280BC3AE-48F1-4C8D-8589-E73103724A4B}" type="presParOf" srcId="{25B64069-D34E-481B-A2AD-CC48BD20B37A}" destId="{49414283-11D2-4B99-924A-010AF6DA1D40}" srcOrd="2" destOrd="0" presId="urn:microsoft.com/office/officeart/2005/8/layout/StepDownProcess"/>
    <dgm:cxn modelId="{21AF7236-EC48-4DFF-9DA4-5396C44120BC}" type="presParOf" srcId="{E4A95183-DCA4-47ED-99C2-EE284420696D}" destId="{4E3F4EDF-CB55-45D7-B139-3B7F72E949A6}" srcOrd="1" destOrd="0" presId="urn:microsoft.com/office/officeart/2005/8/layout/StepDownProcess"/>
    <dgm:cxn modelId="{1698354B-398F-41D6-B7A3-171F65854F04}" type="presParOf" srcId="{E4A95183-DCA4-47ED-99C2-EE284420696D}" destId="{EAE0DC0D-3586-4BBA-9E44-FCB248D21C9A}" srcOrd="2" destOrd="0" presId="urn:microsoft.com/office/officeart/2005/8/layout/StepDownProcess"/>
    <dgm:cxn modelId="{9C3EA57E-7E45-4A31-9430-825A1975FCE9}" type="presParOf" srcId="{EAE0DC0D-3586-4BBA-9E44-FCB248D21C9A}" destId="{A41568C2-F7E8-41B0-B5AC-28791D0E195A}" srcOrd="0" destOrd="0" presId="urn:microsoft.com/office/officeart/2005/8/layout/StepDownProcess"/>
    <dgm:cxn modelId="{7E03AC04-7023-40DC-B75E-E65C6E358E1B}" type="presParOf" srcId="{EAE0DC0D-3586-4BBA-9E44-FCB248D21C9A}" destId="{F53D25F7-555E-4D81-BF59-FC5425693244}" srcOrd="1" destOrd="0" presId="urn:microsoft.com/office/officeart/2005/8/layout/StepDownProcess"/>
    <dgm:cxn modelId="{6EB85342-C9B6-4A75-9517-A2454025BBDF}" type="presParOf" srcId="{EAE0DC0D-3586-4BBA-9E44-FCB248D21C9A}" destId="{D3F865F7-185D-41F2-A0F3-3868EF24521B}" srcOrd="2" destOrd="0" presId="urn:microsoft.com/office/officeart/2005/8/layout/StepDownProcess"/>
    <dgm:cxn modelId="{0A467868-F694-4823-8EA7-85F72CCF301A}" type="presParOf" srcId="{E4A95183-DCA4-47ED-99C2-EE284420696D}" destId="{3781DD02-5B38-4628-A82A-B5F2A64325FC}" srcOrd="3" destOrd="0" presId="urn:microsoft.com/office/officeart/2005/8/layout/StepDownProcess"/>
    <dgm:cxn modelId="{02E2E18D-DFF8-41C3-B962-29BDDCCAFD99}" type="presParOf" srcId="{E4A95183-DCA4-47ED-99C2-EE284420696D}" destId="{282DE841-43CC-4AA4-8064-71C7C10833ED}" srcOrd="4" destOrd="0" presId="urn:microsoft.com/office/officeart/2005/8/layout/StepDownProcess"/>
    <dgm:cxn modelId="{4842EA44-EE08-46EA-AE05-B04E924FB67A}" type="presParOf" srcId="{282DE841-43CC-4AA4-8064-71C7C10833ED}" destId="{22C369EA-E0A6-4CBF-9AEF-676CCD078B2D}" srcOrd="0" destOrd="0" presId="urn:microsoft.com/office/officeart/2005/8/layout/StepDownProcess"/>
    <dgm:cxn modelId="{CD29F8F6-A1D2-4816-9078-A95D83C8B6D5}" type="presParOf" srcId="{282DE841-43CC-4AA4-8064-71C7C10833ED}" destId="{634ED884-6635-4CD7-A688-94212D381038}" srcOrd="1" destOrd="0" presId="urn:microsoft.com/office/officeart/2005/8/layout/StepDownProcess"/>
    <dgm:cxn modelId="{6AD1E2FA-FDE8-4CFA-8AAA-16B65664F65E}" type="presParOf" srcId="{282DE841-43CC-4AA4-8064-71C7C10833ED}" destId="{BB5ECC30-DA35-4F85-9210-055E1FA610C4}" srcOrd="2" destOrd="0" presId="urn:microsoft.com/office/officeart/2005/8/layout/StepDownProcess"/>
    <dgm:cxn modelId="{185713AD-9F07-4394-B836-D06D9E2641ED}" type="presParOf" srcId="{E4A95183-DCA4-47ED-99C2-EE284420696D}" destId="{BD854E75-6ED6-4058-ABF8-B77C890D4609}" srcOrd="5" destOrd="0" presId="urn:microsoft.com/office/officeart/2005/8/layout/StepDownProcess"/>
    <dgm:cxn modelId="{FD82839A-2B14-4056-B6D2-0C644C29E68F}" type="presParOf" srcId="{E4A95183-DCA4-47ED-99C2-EE284420696D}" destId="{A6EE33D8-96AA-460D-B497-F9235FAD72CF}" srcOrd="6" destOrd="0" presId="urn:microsoft.com/office/officeart/2005/8/layout/StepDownProcess"/>
    <dgm:cxn modelId="{FBFF85E0-89C2-4390-AFF1-8CF57E739586}" type="presParOf" srcId="{A6EE33D8-96AA-460D-B497-F9235FAD72CF}" destId="{F330C528-8718-4B8E-9649-1B03091E73DA}" srcOrd="0" destOrd="0" presId="urn:microsoft.com/office/officeart/2005/8/layout/StepDownProcess"/>
    <dgm:cxn modelId="{B95619E8-6A53-48E1-902B-A3A36C2D9E49}" type="presParOf" srcId="{A6EE33D8-96AA-460D-B497-F9235FAD72CF}" destId="{4EE8D1CF-02EC-4328-9118-32C98CDEBFA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F4804-94F5-4034-907D-92459EE1F992}">
      <dsp:nvSpPr>
        <dsp:cNvPr id="0" name=""/>
        <dsp:cNvSpPr/>
      </dsp:nvSpPr>
      <dsp:spPr>
        <a:xfrm rot="5400000">
          <a:off x="970366" y="1153360"/>
          <a:ext cx="1022263" cy="11638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BDEF8A75-89DC-402B-A8E3-AE6D0C843556}">
      <dsp:nvSpPr>
        <dsp:cNvPr id="0" name=""/>
        <dsp:cNvSpPr/>
      </dsp:nvSpPr>
      <dsp:spPr>
        <a:xfrm>
          <a:off x="357072" y="23329"/>
          <a:ext cx="1909810" cy="1204567"/>
        </a:xfrm>
        <a:prstGeom prst="roundRect">
          <a:avLst>
            <a:gd name="adj" fmla="val 1667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Job Portals</a:t>
          </a:r>
          <a:endParaRPr lang="en-US" sz="2100" b="1" kern="1200" dirty="0"/>
        </a:p>
      </dsp:txBody>
      <dsp:txXfrm>
        <a:off x="415885" y="82142"/>
        <a:ext cx="1792184" cy="1086941"/>
      </dsp:txXfrm>
    </dsp:sp>
    <dsp:sp modelId="{F6C11CEB-81AF-49F7-968A-A6FCE2034A20}">
      <dsp:nvSpPr>
        <dsp:cNvPr id="0" name=""/>
        <dsp:cNvSpPr/>
      </dsp:nvSpPr>
      <dsp:spPr>
        <a:xfrm>
          <a:off x="2401630" y="150031"/>
          <a:ext cx="2262538" cy="973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Naukri.com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LinkedIn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100 Jobs</a:t>
          </a:r>
          <a:endParaRPr lang="en-US" sz="2000" b="0" kern="1200" dirty="0"/>
        </a:p>
      </dsp:txBody>
      <dsp:txXfrm>
        <a:off x="2401630" y="150031"/>
        <a:ext cx="2262538" cy="973584"/>
      </dsp:txXfrm>
    </dsp:sp>
    <dsp:sp modelId="{8D7B0EF8-620C-4CB6-8C83-6A95D29F7F22}">
      <dsp:nvSpPr>
        <dsp:cNvPr id="0" name=""/>
        <dsp:cNvSpPr/>
      </dsp:nvSpPr>
      <dsp:spPr>
        <a:xfrm rot="5400000">
          <a:off x="2698560" y="2593522"/>
          <a:ext cx="1022263" cy="11638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2F000EF7-A109-4F7B-90CE-7DC0E5B476F4}">
      <dsp:nvSpPr>
        <dsp:cNvPr id="0" name=""/>
        <dsp:cNvSpPr/>
      </dsp:nvSpPr>
      <dsp:spPr>
        <a:xfrm>
          <a:off x="2071836" y="1434939"/>
          <a:ext cx="1983292" cy="1204567"/>
        </a:xfrm>
        <a:prstGeom prst="roundRect">
          <a:avLst>
            <a:gd name="adj" fmla="val 1667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Job Profile</a:t>
          </a:r>
          <a:endParaRPr lang="en-US" sz="2100" b="1" kern="1200" dirty="0"/>
        </a:p>
      </dsp:txBody>
      <dsp:txXfrm>
        <a:off x="2130649" y="1493752"/>
        <a:ext cx="1865666" cy="1086941"/>
      </dsp:txXfrm>
    </dsp:sp>
    <dsp:sp modelId="{ED580D55-4AC2-46B9-A6E8-29000F3C356B}">
      <dsp:nvSpPr>
        <dsp:cNvPr id="0" name=""/>
        <dsp:cNvSpPr/>
      </dsp:nvSpPr>
      <dsp:spPr>
        <a:xfrm>
          <a:off x="4154450" y="1410258"/>
          <a:ext cx="2841734" cy="132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Data Analyst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Data Scientist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Business Analyst</a:t>
          </a:r>
          <a:endParaRPr lang="en-US" sz="2000" b="0" kern="1200" dirty="0"/>
        </a:p>
      </dsp:txBody>
      <dsp:txXfrm>
        <a:off x="4154450" y="1410258"/>
        <a:ext cx="2841734" cy="1320317"/>
      </dsp:txXfrm>
    </dsp:sp>
    <dsp:sp modelId="{412F76A4-976B-4EB6-AAED-8EB5AE4708E7}">
      <dsp:nvSpPr>
        <dsp:cNvPr id="0" name=""/>
        <dsp:cNvSpPr/>
      </dsp:nvSpPr>
      <dsp:spPr>
        <a:xfrm rot="5400000">
          <a:off x="4057439" y="3952776"/>
          <a:ext cx="1022263" cy="11638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9F2B3C64-6C15-4703-9A00-47DFC4250E4F}">
      <dsp:nvSpPr>
        <dsp:cNvPr id="0" name=""/>
        <dsp:cNvSpPr/>
      </dsp:nvSpPr>
      <dsp:spPr>
        <a:xfrm>
          <a:off x="3786601" y="2819576"/>
          <a:ext cx="1720890" cy="1204567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Skillset</a:t>
          </a:r>
          <a:endParaRPr lang="en-US" sz="2100" b="1" kern="1200" dirty="0"/>
        </a:p>
      </dsp:txBody>
      <dsp:txXfrm>
        <a:off x="3845414" y="2878389"/>
        <a:ext cx="1603264" cy="1086941"/>
      </dsp:txXfrm>
    </dsp:sp>
    <dsp:sp modelId="{3169DDDF-C245-4DE7-836C-73E77419A5D0}">
      <dsp:nvSpPr>
        <dsp:cNvPr id="0" name=""/>
        <dsp:cNvSpPr/>
      </dsp:nvSpPr>
      <dsp:spPr>
        <a:xfrm>
          <a:off x="5686109" y="2693881"/>
          <a:ext cx="3052055" cy="1266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R, SAS, Python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Predictive Analytics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Statistical Analysis</a:t>
          </a:r>
          <a:endParaRPr lang="en-US" sz="2000" b="0" kern="1200" dirty="0"/>
        </a:p>
      </dsp:txBody>
      <dsp:txXfrm>
        <a:off x="5686109" y="2693881"/>
        <a:ext cx="3052055" cy="1266370"/>
      </dsp:txXfrm>
    </dsp:sp>
    <dsp:sp modelId="{D4E56924-EDDA-4BB7-A086-18A82F8236C2}">
      <dsp:nvSpPr>
        <dsp:cNvPr id="0" name=""/>
        <dsp:cNvSpPr/>
      </dsp:nvSpPr>
      <dsp:spPr>
        <a:xfrm>
          <a:off x="5501365" y="4172703"/>
          <a:ext cx="1720890" cy="1204567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Shortlisted</a:t>
          </a:r>
          <a:endParaRPr lang="en-US" sz="2100" b="1" kern="1200" dirty="0"/>
        </a:p>
      </dsp:txBody>
      <dsp:txXfrm>
        <a:off x="5560178" y="4231516"/>
        <a:ext cx="1603264" cy="1086941"/>
      </dsp:txXfrm>
    </dsp:sp>
    <dsp:sp modelId="{D8FD4425-61FB-4835-9512-79585754B278}">
      <dsp:nvSpPr>
        <dsp:cNvPr id="0" name=""/>
        <dsp:cNvSpPr/>
      </dsp:nvSpPr>
      <dsp:spPr>
        <a:xfrm>
          <a:off x="7266269" y="4320483"/>
          <a:ext cx="1877730" cy="973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After 14 days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15/100</a:t>
          </a:r>
          <a:endParaRPr lang="en-US" sz="2000" b="0" kern="1200" dirty="0">
            <a:solidFill>
              <a:srgbClr val="FF0000"/>
            </a:solidFill>
          </a:endParaRPr>
        </a:p>
      </dsp:txBody>
      <dsp:txXfrm>
        <a:off x="7266269" y="4320483"/>
        <a:ext cx="1877730" cy="973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2EB4F-FD65-41A9-9E74-C01E296226AA}">
      <dsp:nvSpPr>
        <dsp:cNvPr id="0" name=""/>
        <dsp:cNvSpPr/>
      </dsp:nvSpPr>
      <dsp:spPr>
        <a:xfrm rot="5400000">
          <a:off x="409771" y="1678459"/>
          <a:ext cx="718358" cy="8178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6305473-EA29-438D-B28C-139714CF987C}">
      <dsp:nvSpPr>
        <dsp:cNvPr id="0" name=""/>
        <dsp:cNvSpPr/>
      </dsp:nvSpPr>
      <dsp:spPr>
        <a:xfrm>
          <a:off x="3" y="504059"/>
          <a:ext cx="1498302" cy="99089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Corpus</a:t>
          </a:r>
          <a:endParaRPr lang="en-US" sz="2000" b="1" kern="1200" dirty="0"/>
        </a:p>
      </dsp:txBody>
      <dsp:txXfrm>
        <a:off x="48383" y="552439"/>
        <a:ext cx="1401542" cy="894138"/>
      </dsp:txXfrm>
    </dsp:sp>
    <dsp:sp modelId="{49414283-11D2-4B99-924A-010AF6DA1D40}">
      <dsp:nvSpPr>
        <dsp:cNvPr id="0" name=""/>
        <dsp:cNvSpPr/>
      </dsp:nvSpPr>
      <dsp:spPr>
        <a:xfrm>
          <a:off x="1512168" y="504055"/>
          <a:ext cx="3925661" cy="96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Load libraries TM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Load data from CSV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Corpus : A collection of documents</a:t>
          </a:r>
          <a:endParaRPr lang="en-US" sz="1800" kern="1200" dirty="0"/>
        </a:p>
      </dsp:txBody>
      <dsp:txXfrm>
        <a:off x="1512168" y="504055"/>
        <a:ext cx="3925661" cy="961040"/>
      </dsp:txXfrm>
    </dsp:sp>
    <dsp:sp modelId="{A41568C2-F7E8-41B0-B5AC-28791D0E195A}">
      <dsp:nvSpPr>
        <dsp:cNvPr id="0" name=""/>
        <dsp:cNvSpPr/>
      </dsp:nvSpPr>
      <dsp:spPr>
        <a:xfrm rot="5400000">
          <a:off x="2065957" y="3118618"/>
          <a:ext cx="718358" cy="8178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3D25F7-555E-4D81-BF59-FC5425693244}">
      <dsp:nvSpPr>
        <dsp:cNvPr id="0" name=""/>
        <dsp:cNvSpPr/>
      </dsp:nvSpPr>
      <dsp:spPr>
        <a:xfrm>
          <a:off x="1345606" y="1983847"/>
          <a:ext cx="1678728" cy="98648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Text Preprocess</a:t>
          </a:r>
          <a:endParaRPr lang="en-US" sz="2000" b="1" kern="1200" dirty="0"/>
        </a:p>
      </dsp:txBody>
      <dsp:txXfrm>
        <a:off x="1393771" y="2032012"/>
        <a:ext cx="1582398" cy="890150"/>
      </dsp:txXfrm>
    </dsp:sp>
    <dsp:sp modelId="{D3F865F7-185D-41F2-A0F3-3868EF24521B}">
      <dsp:nvSpPr>
        <dsp:cNvPr id="0" name=""/>
        <dsp:cNvSpPr/>
      </dsp:nvSpPr>
      <dsp:spPr>
        <a:xfrm>
          <a:off x="3240361" y="2088232"/>
          <a:ext cx="4589034" cy="684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Lower Case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Remove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Punctuations, Numbers, Stop-words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Stem : Convert to root word</a:t>
          </a:r>
          <a:endParaRPr lang="en-US" sz="1800" kern="1200" dirty="0"/>
        </a:p>
      </dsp:txBody>
      <dsp:txXfrm>
        <a:off x="3240361" y="2088232"/>
        <a:ext cx="4589034" cy="684151"/>
      </dsp:txXfrm>
    </dsp:sp>
    <dsp:sp modelId="{22C369EA-E0A6-4CBF-9AEF-676CCD078B2D}">
      <dsp:nvSpPr>
        <dsp:cNvPr id="0" name=""/>
        <dsp:cNvSpPr/>
      </dsp:nvSpPr>
      <dsp:spPr>
        <a:xfrm rot="5400000">
          <a:off x="3847536" y="4433386"/>
          <a:ext cx="718358" cy="9246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4ED884-6635-4CD7-A688-94212D381038}">
      <dsp:nvSpPr>
        <dsp:cNvPr id="0" name=""/>
        <dsp:cNvSpPr/>
      </dsp:nvSpPr>
      <dsp:spPr>
        <a:xfrm>
          <a:off x="3096346" y="3312371"/>
          <a:ext cx="1287220" cy="10211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DTM</a:t>
          </a:r>
          <a:endParaRPr lang="en-US" sz="2000" b="1" kern="1200" dirty="0"/>
        </a:p>
      </dsp:txBody>
      <dsp:txXfrm>
        <a:off x="3146203" y="3362228"/>
        <a:ext cx="1187506" cy="921428"/>
      </dsp:txXfrm>
    </dsp:sp>
    <dsp:sp modelId="{BB5ECC30-DA35-4F85-9210-055E1FA610C4}">
      <dsp:nvSpPr>
        <dsp:cNvPr id="0" name=""/>
        <dsp:cNvSpPr/>
      </dsp:nvSpPr>
      <dsp:spPr>
        <a:xfrm>
          <a:off x="4536506" y="3528391"/>
          <a:ext cx="3420893" cy="684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Document Term Matrix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Frequency of words</a:t>
          </a:r>
          <a:endParaRPr lang="en-US" sz="1800" kern="1200" dirty="0"/>
        </a:p>
      </dsp:txBody>
      <dsp:txXfrm>
        <a:off x="4536506" y="3528391"/>
        <a:ext cx="3420893" cy="684151"/>
      </dsp:txXfrm>
    </dsp:sp>
    <dsp:sp modelId="{F330C528-8718-4B8E-9649-1B03091E73DA}">
      <dsp:nvSpPr>
        <dsp:cNvPr id="0" name=""/>
        <dsp:cNvSpPr/>
      </dsp:nvSpPr>
      <dsp:spPr>
        <a:xfrm>
          <a:off x="4824536" y="4608514"/>
          <a:ext cx="1357165" cy="98904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Sparse</a:t>
          </a:r>
          <a:endParaRPr lang="en-US" sz="2000" b="1" kern="1200" dirty="0"/>
        </a:p>
      </dsp:txBody>
      <dsp:txXfrm>
        <a:off x="4872826" y="4656804"/>
        <a:ext cx="1260585" cy="892464"/>
      </dsp:txXfrm>
    </dsp:sp>
    <dsp:sp modelId="{4EE8D1CF-02EC-4328-9118-32C98CDEBFA9}">
      <dsp:nvSpPr>
        <dsp:cNvPr id="0" name=""/>
        <dsp:cNvSpPr/>
      </dsp:nvSpPr>
      <dsp:spPr>
        <a:xfrm>
          <a:off x="6136654" y="4888621"/>
          <a:ext cx="2504305" cy="684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Remove sparse terms</a:t>
          </a:r>
          <a:endParaRPr lang="en-US" sz="1800" kern="1200" dirty="0"/>
        </a:p>
      </dsp:txBody>
      <dsp:txXfrm>
        <a:off x="6136654" y="4888621"/>
        <a:ext cx="2504305" cy="684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293C0-AF41-408A-B629-CC1F2DEF38E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4977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6FE41-28E5-469D-AAAA-FA18D97A84B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6796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BFC4B-1FEF-4706-95B9-0A5BBE730B8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458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D7224-04EA-441B-8169-F46E2565B7C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4592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0DD47-73BE-48D6-80E2-4D586448005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040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E7B68-7AE0-4DC4-ACAF-BB7EC270688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19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2940B-BC35-436A-8A74-535528541BD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2635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DDE04-00A4-4005-9736-18C42ED8A10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459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0272F-1DF5-4964-9091-34D716F7733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7683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A225-4CF3-4F54-9E14-68258320C4D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6017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34DD8-4CD4-4201-8F0F-A0099405091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986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8701D14-0F58-4A75-8AB9-CE9CC2F92767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0"/>
          <p:cNvSpPr txBox="1">
            <a:spLocks noChangeArrowheads="1"/>
          </p:cNvSpPr>
          <p:nvPr/>
        </p:nvSpPr>
        <p:spPr bwMode="auto">
          <a:xfrm>
            <a:off x="1253523" y="5301208"/>
            <a:ext cx="54721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UY" altLang="en-US" sz="2000" b="1" kern="0" dirty="0" err="1" smtClean="0">
                <a:solidFill>
                  <a:srgbClr val="333333"/>
                </a:solidFill>
              </a:rPr>
              <a:t>Submitted</a:t>
            </a:r>
            <a:r>
              <a:rPr lang="es-UY" altLang="en-US" sz="2000" b="1" kern="0" dirty="0" smtClean="0">
                <a:solidFill>
                  <a:srgbClr val="333333"/>
                </a:solidFill>
              </a:rPr>
              <a:t> </a:t>
            </a:r>
            <a:r>
              <a:rPr lang="es-UY" altLang="en-US" sz="2000" b="1" kern="0" dirty="0" err="1" smtClean="0">
                <a:solidFill>
                  <a:srgbClr val="333333"/>
                </a:solidFill>
              </a:rPr>
              <a:t>By</a:t>
            </a:r>
            <a:r>
              <a:rPr lang="es-UY" altLang="en-US" sz="2000" b="1" kern="0" dirty="0" smtClean="0">
                <a:solidFill>
                  <a:srgbClr val="333333"/>
                </a:solidFill>
              </a:rPr>
              <a:t> – </a:t>
            </a:r>
            <a:r>
              <a:rPr lang="es-UY" altLang="en-US" sz="2000" b="1" kern="0" dirty="0" err="1" smtClean="0">
                <a:solidFill>
                  <a:srgbClr val="333333"/>
                </a:solidFill>
              </a:rPr>
              <a:t>Digant</a:t>
            </a:r>
            <a:r>
              <a:rPr lang="es-UY" altLang="en-US" sz="2000" b="1" kern="0" dirty="0" smtClean="0">
                <a:solidFill>
                  <a:srgbClr val="333333"/>
                </a:solidFill>
              </a:rPr>
              <a:t> </a:t>
            </a:r>
            <a:r>
              <a:rPr lang="es-UY" altLang="en-US" sz="2000" b="1" kern="0" dirty="0" err="1" smtClean="0">
                <a:solidFill>
                  <a:srgbClr val="333333"/>
                </a:solidFill>
              </a:rPr>
              <a:t>Gupta</a:t>
            </a:r>
            <a:endParaRPr lang="es-ES" altLang="en-US" sz="2000" b="1" kern="0" dirty="0">
              <a:solidFill>
                <a:srgbClr val="333333"/>
              </a:solidFill>
            </a:endParaRPr>
          </a:p>
        </p:txBody>
      </p:sp>
      <p:pic>
        <p:nvPicPr>
          <p:cNvPr id="11266" name="Picture 2" descr="C:\Users\admin\Downloads\jd proj 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86" y="4839426"/>
            <a:ext cx="5053186" cy="157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dmin\Downloads\cover pi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42821"/>
            <a:ext cx="5402163" cy="35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5776" y="648866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DIGANT   VAIBHAV   GUPTA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Topic Modeling</a:t>
            </a:r>
            <a:endParaRPr lang="en-US" sz="4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7609"/>
            <a:ext cx="8918359" cy="18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939634" y="3096611"/>
            <a:ext cx="504056" cy="26144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267744" y="3096613"/>
            <a:ext cx="504056" cy="8928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536448" y="3065559"/>
            <a:ext cx="504056" cy="8429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044361" y="3065559"/>
            <a:ext cx="504056" cy="25741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104708" y="5661248"/>
            <a:ext cx="1554619" cy="1021142"/>
            <a:chOff x="3070424" y="3312371"/>
            <a:chExt cx="1319258" cy="1021142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3096346" y="3312371"/>
              <a:ext cx="1287220" cy="1021142"/>
            </a:xfrm>
            <a:prstGeom prst="roundRect">
              <a:avLst>
                <a:gd name="adj" fmla="val 16670"/>
              </a:avLst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3070424" y="3362228"/>
              <a:ext cx="1319258" cy="9214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Credit   Analyst</a:t>
              </a:r>
              <a:endParaRPr lang="en-US" sz="2000" b="1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9933" y="5711105"/>
            <a:ext cx="1663457" cy="1021142"/>
            <a:chOff x="3096346" y="3312371"/>
            <a:chExt cx="1287220" cy="1021142"/>
          </a:xfrm>
          <a:scene3d>
            <a:camera prst="orthographicFront"/>
            <a:lightRig rig="flat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3096346" y="3312371"/>
              <a:ext cx="1287220" cy="1021142"/>
            </a:xfrm>
            <a:prstGeom prst="roundRect">
              <a:avLst>
                <a:gd name="adj" fmla="val 16670"/>
              </a:avLst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3146203" y="3362228"/>
              <a:ext cx="1187506" cy="9214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Risk Analyst</a:t>
              </a:r>
              <a:endParaRPr lang="en-US" sz="2000" b="1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34362" y="3932162"/>
            <a:ext cx="1719268" cy="1021142"/>
            <a:chOff x="3096346" y="3312371"/>
            <a:chExt cx="1287220" cy="1021142"/>
          </a:xfrm>
          <a:scene3d>
            <a:camera prst="orthographicFront"/>
            <a:lightRig rig="flat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3096346" y="3312371"/>
              <a:ext cx="1287220" cy="1021142"/>
            </a:xfrm>
            <a:prstGeom prst="roundRect">
              <a:avLst>
                <a:gd name="adj" fmla="val 16670"/>
              </a:avLst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146203" y="3362228"/>
              <a:ext cx="1187506" cy="9214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Data Scientist</a:t>
              </a:r>
              <a:endParaRPr lang="en-US" sz="20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43198" y="3920886"/>
            <a:ext cx="1615719" cy="1021142"/>
            <a:chOff x="3096346" y="3312371"/>
            <a:chExt cx="1287220" cy="1021142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3096346" y="3312371"/>
              <a:ext cx="1287220" cy="1021142"/>
            </a:xfrm>
            <a:prstGeom prst="roundRect">
              <a:avLst>
                <a:gd name="adj" fmla="val 16670"/>
              </a:avLst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3146203" y="3362228"/>
              <a:ext cx="1187506" cy="9214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Research Analyst</a:t>
              </a:r>
              <a:endParaRPr lang="en-US" sz="2000" b="1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00545" y="5661248"/>
            <a:ext cx="1615718" cy="1021142"/>
            <a:chOff x="3096346" y="3312371"/>
            <a:chExt cx="1287220" cy="1021142"/>
          </a:xfrm>
          <a:scene3d>
            <a:camera prst="orthographicFront"/>
            <a:lightRig rig="flat" dir="t"/>
          </a:scene3d>
        </p:grpSpPr>
        <p:sp>
          <p:nvSpPr>
            <p:cNvPr id="28" name="Rounded Rectangle 27"/>
            <p:cNvSpPr/>
            <p:nvPr/>
          </p:nvSpPr>
          <p:spPr>
            <a:xfrm>
              <a:off x="3096346" y="3312371"/>
              <a:ext cx="1287220" cy="1021142"/>
            </a:xfrm>
            <a:prstGeom prst="roundRect">
              <a:avLst>
                <a:gd name="adj" fmla="val 16670"/>
              </a:avLst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3146203" y="3362228"/>
              <a:ext cx="1187506" cy="9214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Business Analyst</a:t>
              </a:r>
              <a:endParaRPr lang="en-US" sz="2000" b="1" kern="1200" dirty="0"/>
            </a:p>
          </p:txBody>
        </p:sp>
      </p:grpSp>
      <p:sp>
        <p:nvSpPr>
          <p:cNvPr id="5" name="Left-Right-Up Arrow 4"/>
          <p:cNvSpPr/>
          <p:nvPr/>
        </p:nvSpPr>
        <p:spPr>
          <a:xfrm rot="10800000">
            <a:off x="3707904" y="2967587"/>
            <a:ext cx="2335294" cy="2693660"/>
          </a:xfrm>
          <a:prstGeom prst="leftRightUpArrow">
            <a:avLst>
              <a:gd name="adj1" fmla="val 11407"/>
              <a:gd name="adj2" fmla="val 11725"/>
              <a:gd name="adj3" fmla="val 2118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795462" y="2637386"/>
            <a:ext cx="48482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2" y="620684"/>
            <a:ext cx="788669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0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6788" cy="1143000"/>
          </a:xfrm>
        </p:spPr>
        <p:txBody>
          <a:bodyPr/>
          <a:lstStyle/>
          <a:p>
            <a:r>
              <a:rPr lang="en-US" sz="4000" dirty="0" smtClean="0"/>
              <a:t>Interpretations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u="sng" dirty="0" smtClean="0"/>
              <a:t>Word Cloud:</a:t>
            </a:r>
          </a:p>
          <a:p>
            <a:r>
              <a:rPr lang="en-US" sz="2000" dirty="0" smtClean="0"/>
              <a:t>Prominent keywords for job description where CV was shortlisted are “statistics”, “statistical”,  “analyst” and “business”.</a:t>
            </a:r>
          </a:p>
          <a:p>
            <a:r>
              <a:rPr lang="en-US" sz="2000" dirty="0" smtClean="0"/>
              <a:t>Keywords </a:t>
            </a:r>
            <a:r>
              <a:rPr lang="en-US" sz="2000" dirty="0"/>
              <a:t>for job description where CV was </a:t>
            </a:r>
            <a:r>
              <a:rPr lang="en-US" sz="2000" dirty="0" smtClean="0"/>
              <a:t>not shortlisted </a:t>
            </a:r>
            <a:r>
              <a:rPr lang="en-US" sz="2000" dirty="0"/>
              <a:t>are </a:t>
            </a:r>
            <a:r>
              <a:rPr lang="en-US" sz="2000" dirty="0" smtClean="0"/>
              <a:t>“risk”, “report” and “research”.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/>
              <a:t>Word Associations:</a:t>
            </a:r>
          </a:p>
          <a:p>
            <a:r>
              <a:rPr lang="en-US" sz="2000" dirty="0" smtClean="0"/>
              <a:t>Words associated with “business” are “decision making”</a:t>
            </a:r>
          </a:p>
          <a:p>
            <a:r>
              <a:rPr lang="en-US" sz="2000" dirty="0"/>
              <a:t>Words associated with </a:t>
            </a:r>
            <a:r>
              <a:rPr lang="en-US" sz="2000" dirty="0" smtClean="0"/>
              <a:t>“statistics” </a:t>
            </a:r>
            <a:r>
              <a:rPr lang="en-US" sz="2000" dirty="0"/>
              <a:t>are </a:t>
            </a:r>
            <a:r>
              <a:rPr lang="en-US" sz="2000" dirty="0" smtClean="0"/>
              <a:t>“computer” ,”technique”</a:t>
            </a:r>
            <a:endParaRPr lang="en-US" sz="2000" dirty="0"/>
          </a:p>
          <a:p>
            <a:r>
              <a:rPr lang="en-US" sz="2000" dirty="0"/>
              <a:t>Words associated with </a:t>
            </a:r>
            <a:r>
              <a:rPr lang="en-US" sz="2000" dirty="0" smtClean="0"/>
              <a:t>“risk” </a:t>
            </a:r>
            <a:r>
              <a:rPr lang="en-US" sz="2000" dirty="0"/>
              <a:t>are </a:t>
            </a:r>
            <a:r>
              <a:rPr lang="en-US" sz="2000" dirty="0" smtClean="0"/>
              <a:t>“measure”, “align”</a:t>
            </a:r>
            <a:endParaRPr lang="en-US" sz="2000" dirty="0"/>
          </a:p>
          <a:p>
            <a:r>
              <a:rPr lang="en-US" sz="2000" dirty="0"/>
              <a:t>Words associated with </a:t>
            </a:r>
            <a:r>
              <a:rPr lang="en-US" sz="2000" dirty="0" smtClean="0"/>
              <a:t>“report” </a:t>
            </a:r>
            <a:r>
              <a:rPr lang="en-US" sz="2000" dirty="0"/>
              <a:t>are </a:t>
            </a:r>
            <a:r>
              <a:rPr lang="en-US" sz="2000" dirty="0" smtClean="0"/>
              <a:t>“</a:t>
            </a:r>
            <a:r>
              <a:rPr lang="en-US" sz="2000" dirty="0" err="1" smtClean="0"/>
              <a:t>kpi</a:t>
            </a:r>
            <a:r>
              <a:rPr lang="en-US" sz="2000" dirty="0" smtClean="0"/>
              <a:t>”, “summary”</a:t>
            </a:r>
          </a:p>
          <a:p>
            <a:pPr marL="0" indent="0">
              <a:buNone/>
            </a:pPr>
            <a:r>
              <a:rPr lang="en-US" sz="2000" b="1" u="sng" dirty="0" smtClean="0"/>
              <a:t>Topic Modelling:</a:t>
            </a:r>
          </a:p>
          <a:p>
            <a:r>
              <a:rPr lang="en-US" sz="2000" dirty="0" smtClean="0"/>
              <a:t>Major topics extracted from the job descriptions are “data scientist”, “business analyst” , “risk analyst”, “credit analyst”, “research analyst”</a:t>
            </a:r>
            <a:endParaRPr lang="en-US" sz="2000" dirty="0" smtClean="0"/>
          </a:p>
          <a:p>
            <a:pPr marL="0" indent="0">
              <a:buNone/>
            </a:pPr>
            <a:endParaRPr lang="en-US" sz="2000" b="1" u="sng" dirty="0"/>
          </a:p>
        </p:txBody>
      </p:sp>
      <p:pic>
        <p:nvPicPr>
          <p:cNvPr id="19458" name="Picture 2" descr="C:\Users\admin\Downloads\data knowledge 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188640"/>
            <a:ext cx="4104456" cy="123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4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tx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4000" b="1" dirty="0" smtClean="0"/>
              <a:t>Split Data </a:t>
            </a:r>
            <a:endParaRPr lang="en-US" sz="40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7"/>
            <a:ext cx="7724850" cy="167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C:\Users\admin\Downloads\data 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70" y="3212976"/>
            <a:ext cx="1447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2591492">
            <a:off x="3517587" y="4277911"/>
            <a:ext cx="504056" cy="8928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9000455">
            <a:off x="5241662" y="4256452"/>
            <a:ext cx="504056" cy="8928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72628" y="5222280"/>
            <a:ext cx="2026356" cy="1231056"/>
            <a:chOff x="3070424" y="3312371"/>
            <a:chExt cx="1319258" cy="1021142"/>
          </a:xfrm>
          <a:scene3d>
            <a:camera prst="orthographicFront"/>
            <a:lightRig rig="fla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3096346" y="3312371"/>
              <a:ext cx="1287220" cy="1021142"/>
            </a:xfrm>
            <a:prstGeom prst="roundRect">
              <a:avLst>
                <a:gd name="adj" fmla="val 16670"/>
              </a:avLst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070424" y="3362228"/>
              <a:ext cx="1319258" cy="9214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Validation Sample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/>
                <a:t>30%</a:t>
              </a:r>
              <a:endParaRPr lang="en-US" sz="20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17907" y="5200534"/>
            <a:ext cx="1956782" cy="1252802"/>
            <a:chOff x="3070425" y="3312371"/>
            <a:chExt cx="1319258" cy="1021142"/>
          </a:xfrm>
          <a:scene3d>
            <a:camera prst="orthographicFront"/>
            <a:lightRig rig="fla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3096346" y="3312371"/>
              <a:ext cx="1287220" cy="1021142"/>
            </a:xfrm>
            <a:prstGeom prst="roundRect">
              <a:avLst>
                <a:gd name="adj" fmla="val 16670"/>
              </a:avLst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070425" y="3362228"/>
              <a:ext cx="1319258" cy="9214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Development Sample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/>
                <a:t>70%</a:t>
              </a:r>
              <a:endParaRPr lang="en-US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80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sz="4000" dirty="0" smtClean="0"/>
              <a:t>Classification Tree</a:t>
            </a:r>
            <a:endParaRPr lang="en-US" sz="40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6732240" cy="3923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Classification Table of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Accuracy = (</a:t>
            </a:r>
            <a:r>
              <a:rPr lang="en-US" dirty="0" smtClean="0"/>
              <a:t>20)/(20+8+4</a:t>
            </a:r>
            <a:r>
              <a:rPr lang="en-US" dirty="0"/>
              <a:t>) = </a:t>
            </a:r>
            <a:r>
              <a:rPr lang="en-US" dirty="0" smtClean="0"/>
              <a:t>62.5%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1487"/>
            <a:ext cx="6690364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sz="4000" dirty="0" smtClean="0"/>
              <a:t>Plot Tree</a:t>
            </a:r>
            <a:endParaRPr lang="en-US" sz="40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" y="1196753"/>
            <a:ext cx="9092307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336" y="764704"/>
            <a:ext cx="4752528" cy="1084982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Random Forest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8800176" cy="329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1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4077072"/>
            <a:ext cx="6192688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4000" dirty="0"/>
              <a:t>Classification </a:t>
            </a:r>
            <a:r>
              <a:rPr lang="en-US" sz="4000" dirty="0" smtClean="0"/>
              <a:t>Table of Random Forest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Accuracy = (28)/(28+4) = 87.5%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205702" cy="153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dirty="0" smtClean="0"/>
              <a:t>Keyword Importance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204"/>
            <a:ext cx="9144000" cy="581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8388424" y="836712"/>
            <a:ext cx="648072" cy="7920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3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240" cy="642664"/>
          </a:xfrm>
        </p:spPr>
        <p:txBody>
          <a:bodyPr/>
          <a:lstStyle/>
          <a:p>
            <a:r>
              <a:rPr lang="en-US" altLang="en-US" sz="4000" dirty="0" smtClean="0">
                <a:solidFill>
                  <a:schemeClr val="tx1"/>
                </a:solidFill>
              </a:rPr>
              <a:t>Problem Statement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7920111" cy="4525963"/>
          </a:xfrm>
        </p:spPr>
        <p:txBody>
          <a:bodyPr/>
          <a:lstStyle/>
          <a:p>
            <a:r>
              <a:rPr lang="en-US" altLang="en-US" sz="2000" dirty="0" smtClean="0"/>
              <a:t>The objective of this project is to build a model which will optimize the job search of the candidate .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To predict </a:t>
            </a:r>
            <a:r>
              <a:rPr lang="en-US" altLang="en-US" sz="2000" dirty="0" smtClean="0"/>
              <a:t>which companies have a higher chance of shortlisting  the candidate for further process given the skillset of the individual </a:t>
            </a:r>
            <a:r>
              <a:rPr lang="en-US" altLang="en-US" sz="2000" dirty="0" smtClean="0"/>
              <a:t>and the </a:t>
            </a:r>
            <a:r>
              <a:rPr lang="en-US" altLang="en-US" sz="2000" dirty="0" smtClean="0"/>
              <a:t>job requirements.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3075" name="Picture 3" descr="C:\Users\admin\Downloads\job sea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9779"/>
            <a:ext cx="3590319" cy="166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ownloads\analytic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696834"/>
            <a:ext cx="3252454" cy="181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6788" cy="1143000"/>
          </a:xfrm>
        </p:spPr>
        <p:txBody>
          <a:bodyPr/>
          <a:lstStyle/>
          <a:p>
            <a:r>
              <a:rPr lang="en-US" sz="4000" dirty="0" smtClean="0"/>
              <a:t>Interpretations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u="sng" dirty="0" smtClean="0"/>
              <a:t>Trees :</a:t>
            </a:r>
          </a:p>
          <a:p>
            <a:r>
              <a:rPr lang="en-US" sz="2000" dirty="0" smtClean="0"/>
              <a:t>If on </a:t>
            </a:r>
            <a:r>
              <a:rPr lang="en-US" sz="2000" dirty="0"/>
              <a:t>an average </a:t>
            </a:r>
            <a:r>
              <a:rPr lang="en-US" sz="2000" dirty="0" smtClean="0"/>
              <a:t>a job description contains the keyword “statistics” or “statistical” with a frequency </a:t>
            </a:r>
            <a:r>
              <a:rPr lang="en-US" sz="2000" dirty="0"/>
              <a:t>of </a:t>
            </a:r>
            <a:r>
              <a:rPr lang="en-US" sz="2000" dirty="0" smtClean="0"/>
              <a:t>1.5 or greater then there are higher chances of the CV getting shortlisted for further process.</a:t>
            </a:r>
          </a:p>
          <a:p>
            <a:r>
              <a:rPr lang="en-US" sz="2000" dirty="0" smtClean="0"/>
              <a:t>The model is able to identify the jobs where one would not be shortlisted with an accuracy of 62%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u="sng" dirty="0" smtClean="0"/>
              <a:t>Random Forest :</a:t>
            </a:r>
          </a:p>
          <a:p>
            <a:r>
              <a:rPr lang="en-US" sz="2000" dirty="0" smtClean="0"/>
              <a:t>This algorithm also identifies the keyword “statistics” or “statistical” as the one which will identify the difference between shortlisted and not shortlisted.</a:t>
            </a:r>
          </a:p>
          <a:p>
            <a:r>
              <a:rPr lang="en-US" sz="2000" dirty="0" smtClean="0"/>
              <a:t>Other important keyword are “data”, “team”, “techniques” and so on.</a:t>
            </a:r>
          </a:p>
          <a:p>
            <a:r>
              <a:rPr lang="en-US" sz="2000" dirty="0" smtClean="0"/>
              <a:t>Random forest also predicts the jobs where one would not be shortlisted with an accuracy of 82.5%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9458" name="Picture 2" descr="C:\Users\admin\Downloads\data knowledge 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188640"/>
            <a:ext cx="4104456" cy="123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2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50000"/>
            <a:lum/>
          </a:blip>
          <a:srcRect/>
          <a:stretch>
            <a:fillRect t="-13000" r="-1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b="1" i="1" dirty="0" smtClean="0"/>
              <a:t>Thank you </a:t>
            </a:r>
          </a:p>
          <a:p>
            <a:pPr marL="0" indent="0" algn="ctr">
              <a:buNone/>
            </a:pPr>
            <a:r>
              <a:rPr lang="en-US" sz="6600" b="1" i="1" dirty="0" smtClean="0"/>
              <a:t>And</a:t>
            </a:r>
          </a:p>
          <a:p>
            <a:pPr marL="0" indent="0" algn="ctr">
              <a:buNone/>
            </a:pPr>
            <a:r>
              <a:rPr lang="en-US" sz="6600" b="1" i="1" dirty="0" smtClean="0"/>
              <a:t>Have a NICE Day!!!!</a:t>
            </a:r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39638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sz="4000" dirty="0" smtClean="0"/>
              <a:t>Solution Methodology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Data Collection</a:t>
            </a:r>
          </a:p>
          <a:p>
            <a:r>
              <a:rPr lang="en-US" sz="2000" dirty="0" smtClean="0"/>
              <a:t>Text Mining</a:t>
            </a:r>
          </a:p>
          <a:p>
            <a:r>
              <a:rPr lang="en-US" sz="2000" dirty="0" smtClean="0"/>
              <a:t>Finding Word Associations</a:t>
            </a:r>
          </a:p>
          <a:p>
            <a:r>
              <a:rPr lang="en-US" sz="2000" dirty="0" smtClean="0"/>
              <a:t>Word Cloud Generation</a:t>
            </a:r>
          </a:p>
          <a:p>
            <a:r>
              <a:rPr lang="en-US" sz="2000" dirty="0" smtClean="0"/>
              <a:t>Word Associations</a:t>
            </a:r>
          </a:p>
          <a:p>
            <a:r>
              <a:rPr lang="en-US" sz="2000" dirty="0" smtClean="0"/>
              <a:t>Topic </a:t>
            </a:r>
            <a:r>
              <a:rPr lang="en-US" sz="2000" dirty="0" smtClean="0"/>
              <a:t>Modelling</a:t>
            </a:r>
          </a:p>
          <a:p>
            <a:r>
              <a:rPr lang="en-US" sz="2000" dirty="0" smtClean="0"/>
              <a:t>Interpretations</a:t>
            </a:r>
            <a:endParaRPr lang="en-US" sz="2000" dirty="0" smtClean="0"/>
          </a:p>
          <a:p>
            <a:r>
              <a:rPr lang="en-US" sz="2000" dirty="0" smtClean="0"/>
              <a:t>Decision Trees</a:t>
            </a:r>
          </a:p>
          <a:p>
            <a:r>
              <a:rPr lang="en-US" sz="2000" dirty="0" smtClean="0"/>
              <a:t>Random Forests</a:t>
            </a:r>
          </a:p>
          <a:p>
            <a:r>
              <a:rPr lang="en-US" sz="2000" dirty="0" smtClean="0"/>
              <a:t>Interpretations </a:t>
            </a:r>
            <a:r>
              <a:rPr lang="en-US" sz="2000" dirty="0" smtClean="0"/>
              <a:t>of the model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098" name="Picture 2" descr="C:\Users\admin\Downloads\textmining 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25" y="3789039"/>
            <a:ext cx="4055767" cy="30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ashDnDiag">
          <a:fgClr>
            <a:srgbClr val="FFFF00"/>
          </a:fgClr>
          <a:bgClr>
            <a:schemeClr val="bg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34352"/>
            <a:ext cx="8229600" cy="1143000"/>
          </a:xfrm>
        </p:spPr>
        <p:txBody>
          <a:bodyPr/>
          <a:lstStyle/>
          <a:p>
            <a:r>
              <a:rPr lang="en-US" sz="4000" dirty="0"/>
              <a:t>Data Collection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730030"/>
              </p:ext>
            </p:extLst>
          </p:nvPr>
        </p:nvGraphicFramePr>
        <p:xfrm>
          <a:off x="0" y="1196752"/>
          <a:ext cx="91440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admin\Downloads\data c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10320"/>
            <a:ext cx="1985293" cy="19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sz="4000" dirty="0"/>
              <a:t>Text Mining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74491"/>
              </p:ext>
            </p:extLst>
          </p:nvPr>
        </p:nvGraphicFramePr>
        <p:xfrm>
          <a:off x="323528" y="980728"/>
          <a:ext cx="8640960" cy="587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admin\Downloads\text mining 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99707"/>
            <a:ext cx="2215431" cy="221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687958" y="2620326"/>
            <a:ext cx="48482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720"/>
            <a:ext cx="7200800" cy="6881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2267744" y="0"/>
            <a:ext cx="3960440" cy="98072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99392"/>
            <a:ext cx="7725544" cy="1080120"/>
          </a:xfrm>
        </p:spPr>
        <p:txBody>
          <a:bodyPr/>
          <a:lstStyle/>
          <a:p>
            <a:pPr algn="l"/>
            <a:r>
              <a:rPr lang="en-US" sz="4000" dirty="0" smtClean="0"/>
              <a:t>               Word Cloud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58" y="992004"/>
            <a:ext cx="7177149" cy="5382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2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Callout 12"/>
          <p:cNvSpPr/>
          <p:nvPr/>
        </p:nvSpPr>
        <p:spPr>
          <a:xfrm>
            <a:off x="2411760" y="188640"/>
            <a:ext cx="3960440" cy="980728"/>
          </a:xfrm>
          <a:prstGeom prst="cloudCallout">
            <a:avLst/>
          </a:prstGeom>
          <a:solidFill>
            <a:srgbClr val="00B0F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9" y="0"/>
            <a:ext cx="8229600" cy="1143000"/>
          </a:xfrm>
          <a:noFill/>
        </p:spPr>
        <p:txBody>
          <a:bodyPr/>
          <a:lstStyle/>
          <a:p>
            <a:r>
              <a:rPr lang="en-US" sz="4000" dirty="0" smtClean="0"/>
              <a:t>Word Cloud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7" y="1412776"/>
            <a:ext cx="8229600" cy="5180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 Short listed        V/S        Short listed</a:t>
            </a:r>
            <a:endParaRPr lang="en-US" dirty="0"/>
          </a:p>
        </p:txBody>
      </p:sp>
      <p:pic>
        <p:nvPicPr>
          <p:cNvPr id="2051" name="Picture 3" descr="C:\Users\admin\Desktop\short=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1" y="2132856"/>
            <a:ext cx="4572000" cy="47251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esktop\short=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17" y="2132652"/>
            <a:ext cx="4572000" cy="47253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971600" y="3789040"/>
            <a:ext cx="864096" cy="572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572" y="5361210"/>
            <a:ext cx="1239025" cy="572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16216" y="3469195"/>
            <a:ext cx="1224136" cy="646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5363" y="3182722"/>
            <a:ext cx="1117893" cy="4623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44208" y="2918864"/>
            <a:ext cx="1296144" cy="646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44309" y="5805264"/>
            <a:ext cx="1483475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47" y="127101"/>
            <a:ext cx="5727213" cy="1143000"/>
          </a:xfrm>
        </p:spPr>
        <p:txBody>
          <a:bodyPr/>
          <a:lstStyle/>
          <a:p>
            <a:r>
              <a:rPr lang="en-US" sz="4000" dirty="0" smtClean="0"/>
              <a:t>Word Associations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192688" cy="1034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64906"/>
            <a:ext cx="7395514" cy="926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47" y="2420888"/>
            <a:ext cx="8430089" cy="925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09" y="4509120"/>
            <a:ext cx="6420713" cy="108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25" y="5762530"/>
            <a:ext cx="6492816" cy="10745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0648"/>
            <a:ext cx="24003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9982</TotalTime>
  <Words>495</Words>
  <Application>Microsoft Office PowerPoint</Application>
  <PresentationFormat>On-screen Show (4:3)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Diseño predeterminado</vt:lpstr>
      <vt:lpstr>PowerPoint Presentation</vt:lpstr>
      <vt:lpstr>Problem Statement</vt:lpstr>
      <vt:lpstr>Solution Methodology</vt:lpstr>
      <vt:lpstr>Data Collection</vt:lpstr>
      <vt:lpstr>Text Mining</vt:lpstr>
      <vt:lpstr>PowerPoint Presentation</vt:lpstr>
      <vt:lpstr>               Word Cloud</vt:lpstr>
      <vt:lpstr>Word Cloud </vt:lpstr>
      <vt:lpstr>Word Associations</vt:lpstr>
      <vt:lpstr>Topic Modeling</vt:lpstr>
      <vt:lpstr>PowerPoint Presentation</vt:lpstr>
      <vt:lpstr>Interpretations</vt:lpstr>
      <vt:lpstr>Split Data </vt:lpstr>
      <vt:lpstr>Classification Tree</vt:lpstr>
      <vt:lpstr>Classification Table of Tree</vt:lpstr>
      <vt:lpstr>Plot Tree</vt:lpstr>
      <vt:lpstr>Random Forest</vt:lpstr>
      <vt:lpstr>Classification Table of Random Forest</vt:lpstr>
      <vt:lpstr>Keyword Importance Plot</vt:lpstr>
      <vt:lpstr>Interpretations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admin</cp:lastModifiedBy>
  <cp:revision>897</cp:revision>
  <dcterms:created xsi:type="dcterms:W3CDTF">2010-05-23T14:28:12Z</dcterms:created>
  <dcterms:modified xsi:type="dcterms:W3CDTF">2017-07-17T04:31:02Z</dcterms:modified>
</cp:coreProperties>
</file>