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4" r:id="rId3"/>
    <p:sldId id="273" r:id="rId4"/>
    <p:sldId id="256" r:id="rId5"/>
    <p:sldId id="257" r:id="rId6"/>
    <p:sldId id="261" r:id="rId7"/>
    <p:sldId id="258" r:id="rId8"/>
    <p:sldId id="264" r:id="rId9"/>
    <p:sldId id="262" r:id="rId10"/>
    <p:sldId id="275" r:id="rId11"/>
    <p:sldId id="276" r:id="rId12"/>
    <p:sldId id="27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vo prosad" userId="5ffc22c9404ecb80" providerId="LiveId" clId="{861568F7-D01C-4BD5-AF56-6F17292B2BE9}"/>
    <pc:docChg chg="undo custSel addSld delSld modSld sldOrd modMainMaster">
      <pc:chgData name="shuvo prosad" userId="5ffc22c9404ecb80" providerId="LiveId" clId="{861568F7-D01C-4BD5-AF56-6F17292B2BE9}" dt="2018-10-03T21:12:24.335" v="2981"/>
      <pc:docMkLst>
        <pc:docMk/>
      </pc:docMkLst>
      <pc:sldChg chg="addSp delSp modSp modTransition setBg">
        <pc:chgData name="shuvo prosad" userId="5ffc22c9404ecb80" providerId="LiveId" clId="{861568F7-D01C-4BD5-AF56-6F17292B2BE9}" dt="2018-10-03T18:03:58.952" v="2790"/>
        <pc:sldMkLst>
          <pc:docMk/>
          <pc:sldMk cId="691927447" sldId="256"/>
        </pc:sldMkLst>
        <pc:spChg chg="del">
          <ac:chgData name="shuvo prosad" userId="5ffc22c9404ecb80" providerId="LiveId" clId="{861568F7-D01C-4BD5-AF56-6F17292B2BE9}" dt="2018-10-03T09:06:36.879" v="787" actId="478"/>
          <ac:spMkLst>
            <pc:docMk/>
            <pc:sldMk cId="691927447" sldId="256"/>
            <ac:spMk id="2" creationId="{73736BDA-DC51-45EC-9778-DCA45D77115A}"/>
          </ac:spMkLst>
        </pc:spChg>
        <pc:spChg chg="del">
          <ac:chgData name="shuvo prosad" userId="5ffc22c9404ecb80" providerId="LiveId" clId="{861568F7-D01C-4BD5-AF56-6F17292B2BE9}" dt="2018-10-03T09:06:38.551" v="788" actId="478"/>
          <ac:spMkLst>
            <pc:docMk/>
            <pc:sldMk cId="691927447" sldId="256"/>
            <ac:spMk id="3" creationId="{A2AA775F-8F7F-4EF8-8946-A032B8A57326}"/>
          </ac:spMkLst>
        </pc:spChg>
        <pc:picChg chg="add mod">
          <ac:chgData name="shuvo prosad" userId="5ffc22c9404ecb80" providerId="LiveId" clId="{861568F7-D01C-4BD5-AF56-6F17292B2BE9}" dt="2018-10-03T09:40:08.634" v="851" actId="1076"/>
          <ac:picMkLst>
            <pc:docMk/>
            <pc:sldMk cId="691927447" sldId="256"/>
            <ac:picMk id="4" creationId="{20006274-7433-4F43-A013-9EF7541918EB}"/>
          </ac:picMkLst>
        </pc:picChg>
        <pc:picChg chg="add mod ord">
          <ac:chgData name="shuvo prosad" userId="5ffc22c9404ecb80" providerId="LiveId" clId="{861568F7-D01C-4BD5-AF56-6F17292B2BE9}" dt="2018-10-03T09:50:55.336" v="896" actId="167"/>
          <ac:picMkLst>
            <pc:docMk/>
            <pc:sldMk cId="691927447" sldId="256"/>
            <ac:picMk id="6" creationId="{FC9D0CC0-81E9-4634-8A77-3D3433001489}"/>
          </ac:picMkLst>
        </pc:picChg>
        <pc:picChg chg="add mod">
          <ac:chgData name="shuvo prosad" userId="5ffc22c9404ecb80" providerId="LiveId" clId="{861568F7-D01C-4BD5-AF56-6F17292B2BE9}" dt="2018-10-03T09:48:55.992" v="874" actId="1076"/>
          <ac:picMkLst>
            <pc:docMk/>
            <pc:sldMk cId="691927447" sldId="256"/>
            <ac:picMk id="8" creationId="{1E6882CA-4A0E-4A9B-B339-FE1207D0ED22}"/>
          </ac:picMkLst>
        </pc:picChg>
        <pc:picChg chg="add mod ord">
          <ac:chgData name="shuvo prosad" userId="5ffc22c9404ecb80" providerId="LiveId" clId="{861568F7-D01C-4BD5-AF56-6F17292B2BE9}" dt="2018-10-03T09:50:36.883" v="893" actId="166"/>
          <ac:picMkLst>
            <pc:docMk/>
            <pc:sldMk cId="691927447" sldId="256"/>
            <ac:picMk id="9" creationId="{197F1CBF-7F65-43AB-B396-757E4B4A4CC2}"/>
          </ac:picMkLst>
        </pc:picChg>
        <pc:cxnChg chg="add mod">
          <ac:chgData name="shuvo prosad" userId="5ffc22c9404ecb80" providerId="LiveId" clId="{861568F7-D01C-4BD5-AF56-6F17292B2BE9}" dt="2018-10-03T09:51:03.294" v="898" actId="14100"/>
          <ac:cxnSpMkLst>
            <pc:docMk/>
            <pc:sldMk cId="691927447" sldId="256"/>
            <ac:cxnSpMk id="11" creationId="{4878F872-A1EE-4461-B528-A97678C43B27}"/>
          </ac:cxnSpMkLst>
        </pc:cxnChg>
        <pc:cxnChg chg="add del mod">
          <ac:chgData name="shuvo prosad" userId="5ffc22c9404ecb80" providerId="LiveId" clId="{861568F7-D01C-4BD5-AF56-6F17292B2BE9}" dt="2018-10-03T09:51:15.215" v="900" actId="478"/>
          <ac:cxnSpMkLst>
            <pc:docMk/>
            <pc:sldMk cId="691927447" sldId="256"/>
            <ac:cxnSpMk id="16" creationId="{FB8AB638-B88C-4BBD-8A38-E4EA3E3E5916}"/>
          </ac:cxnSpMkLst>
        </pc:cxnChg>
        <pc:cxnChg chg="add mod">
          <ac:chgData name="shuvo prosad" userId="5ffc22c9404ecb80" providerId="LiveId" clId="{861568F7-D01C-4BD5-AF56-6F17292B2BE9}" dt="2018-10-03T09:51:24.226" v="903" actId="14100"/>
          <ac:cxnSpMkLst>
            <pc:docMk/>
            <pc:sldMk cId="691927447" sldId="256"/>
            <ac:cxnSpMk id="17" creationId="{E2A974CD-2662-4265-A2C5-22D4D92D704A}"/>
          </ac:cxnSpMkLst>
        </pc:cxnChg>
        <pc:cxnChg chg="add mod">
          <ac:chgData name="shuvo prosad" userId="5ffc22c9404ecb80" providerId="LiveId" clId="{861568F7-D01C-4BD5-AF56-6F17292B2BE9}" dt="2018-10-03T09:51:41.822" v="907" actId="14100"/>
          <ac:cxnSpMkLst>
            <pc:docMk/>
            <pc:sldMk cId="691927447" sldId="256"/>
            <ac:cxnSpMk id="19" creationId="{22DDD334-D1E1-4168-A2E9-C91CF9148481}"/>
          </ac:cxnSpMkLst>
        </pc:cxnChg>
      </pc:sldChg>
      <pc:sldChg chg="addSp delSp modSp add modTransition setBg delAnim modAnim">
        <pc:chgData name="shuvo prosad" userId="5ffc22c9404ecb80" providerId="LiveId" clId="{861568F7-D01C-4BD5-AF56-6F17292B2BE9}" dt="2018-10-03T13:16:12.836" v="1841"/>
        <pc:sldMkLst>
          <pc:docMk/>
          <pc:sldMk cId="2237413711" sldId="257"/>
        </pc:sldMkLst>
        <pc:spChg chg="del">
          <ac:chgData name="shuvo prosad" userId="5ffc22c9404ecb80" providerId="LiveId" clId="{861568F7-D01C-4BD5-AF56-6F17292B2BE9}" dt="2018-10-03T06:29:21.574" v="2" actId="478"/>
          <ac:spMkLst>
            <pc:docMk/>
            <pc:sldMk cId="2237413711" sldId="257"/>
            <ac:spMk id="2" creationId="{B1D7954F-FB5C-4B16-B46D-3F09F7D608ED}"/>
          </ac:spMkLst>
        </pc:spChg>
        <pc:spChg chg="del">
          <ac:chgData name="shuvo prosad" userId="5ffc22c9404ecb80" providerId="LiveId" clId="{861568F7-D01C-4BD5-AF56-6F17292B2BE9}" dt="2018-10-03T06:29:19.958" v="1" actId="478"/>
          <ac:spMkLst>
            <pc:docMk/>
            <pc:sldMk cId="2237413711" sldId="257"/>
            <ac:spMk id="3" creationId="{4DC37682-0084-4C67-809B-AFEB0AAC7F17}"/>
          </ac:spMkLst>
        </pc:spChg>
        <pc:spChg chg="add del mod">
          <ac:chgData name="shuvo prosad" userId="5ffc22c9404ecb80" providerId="LiveId" clId="{861568F7-D01C-4BD5-AF56-6F17292B2BE9}" dt="2018-10-03T07:06:27.345" v="11" actId="478"/>
          <ac:spMkLst>
            <pc:docMk/>
            <pc:sldMk cId="2237413711" sldId="257"/>
            <ac:spMk id="4" creationId="{3037F594-C995-4DE5-A2EB-4FBA3B9054DD}"/>
          </ac:spMkLst>
        </pc:spChg>
        <pc:spChg chg="add del mod ord">
          <ac:chgData name="shuvo prosad" userId="5ffc22c9404ecb80" providerId="LiveId" clId="{861568F7-D01C-4BD5-AF56-6F17292B2BE9}" dt="2018-10-03T07:46:23.607" v="20"/>
          <ac:spMkLst>
            <pc:docMk/>
            <pc:sldMk cId="2237413711" sldId="257"/>
            <ac:spMk id="5" creationId="{164D5596-BC74-4717-8A80-B5FA661C7CF0}"/>
          </ac:spMkLst>
        </pc:spChg>
        <pc:spChg chg="add del mod">
          <ac:chgData name="shuvo prosad" userId="5ffc22c9404ecb80" providerId="LiveId" clId="{861568F7-D01C-4BD5-AF56-6F17292B2BE9}" dt="2018-10-03T07:46:23.607" v="20"/>
          <ac:spMkLst>
            <pc:docMk/>
            <pc:sldMk cId="2237413711" sldId="257"/>
            <ac:spMk id="6" creationId="{C7DAC320-3E6B-4242-BC72-D6119C681B44}"/>
          </ac:spMkLst>
        </pc:spChg>
        <pc:spChg chg="del mod">
          <ac:chgData name="shuvo prosad" userId="5ffc22c9404ecb80" providerId="LiveId" clId="{861568F7-D01C-4BD5-AF56-6F17292B2BE9}" dt="2018-10-03T08:12:18.386" v="153" actId="478"/>
          <ac:spMkLst>
            <pc:docMk/>
            <pc:sldMk cId="2237413711" sldId="257"/>
            <ac:spMk id="7" creationId="{26894432-A0FD-4B6C-A6DE-2E4987FDD85C}"/>
          </ac:spMkLst>
        </pc:spChg>
        <pc:spChg chg="add del mod ord">
          <ac:chgData name="shuvo prosad" userId="5ffc22c9404ecb80" providerId="LiveId" clId="{861568F7-D01C-4BD5-AF56-6F17292B2BE9}" dt="2018-10-03T08:12:18.386" v="153" actId="478"/>
          <ac:spMkLst>
            <pc:docMk/>
            <pc:sldMk cId="2237413711" sldId="257"/>
            <ac:spMk id="8" creationId="{BABE3D0E-2F91-41E3-8987-44EB9362095E}"/>
          </ac:spMkLst>
        </pc:spChg>
        <pc:spChg chg="add del mod">
          <ac:chgData name="shuvo prosad" userId="5ffc22c9404ecb80" providerId="LiveId" clId="{861568F7-D01C-4BD5-AF56-6F17292B2BE9}" dt="2018-10-03T08:12:25.269" v="154" actId="478"/>
          <ac:spMkLst>
            <pc:docMk/>
            <pc:sldMk cId="2237413711" sldId="257"/>
            <ac:spMk id="9" creationId="{71BBEE16-68B1-46ED-ACE9-B80C5769FCE6}"/>
          </ac:spMkLst>
        </pc:spChg>
        <pc:spChg chg="add del mod">
          <ac:chgData name="shuvo prosad" userId="5ffc22c9404ecb80" providerId="LiveId" clId="{861568F7-D01C-4BD5-AF56-6F17292B2BE9}" dt="2018-10-03T08:22:53.986" v="187"/>
          <ac:spMkLst>
            <pc:docMk/>
            <pc:sldMk cId="2237413711" sldId="257"/>
            <ac:spMk id="16" creationId="{4A4045DB-DFE6-43B0-A8AA-911A0ED03025}"/>
          </ac:spMkLst>
        </pc:spChg>
        <pc:spChg chg="add del mod ord">
          <ac:chgData name="shuvo prosad" userId="5ffc22c9404ecb80" providerId="LiveId" clId="{861568F7-D01C-4BD5-AF56-6F17292B2BE9}" dt="2018-10-03T08:24:48.792" v="208"/>
          <ac:spMkLst>
            <pc:docMk/>
            <pc:sldMk cId="2237413711" sldId="257"/>
            <ac:spMk id="18" creationId="{EFE23103-6EBA-453B-8866-DF0DA6B1D50E}"/>
          </ac:spMkLst>
        </pc:spChg>
        <pc:spChg chg="add mod">
          <ac:chgData name="shuvo prosad" userId="5ffc22c9404ecb80" providerId="LiveId" clId="{861568F7-D01C-4BD5-AF56-6F17292B2BE9}" dt="2018-10-03T09:05:43.489" v="779" actId="1037"/>
          <ac:spMkLst>
            <pc:docMk/>
            <pc:sldMk cId="2237413711" sldId="257"/>
            <ac:spMk id="22" creationId="{F5D478C1-B193-4EE5-90EA-62F3733C82ED}"/>
          </ac:spMkLst>
        </pc:spChg>
        <pc:spChg chg="add mod">
          <ac:chgData name="shuvo prosad" userId="5ffc22c9404ecb80" providerId="LiveId" clId="{861568F7-D01C-4BD5-AF56-6F17292B2BE9}" dt="2018-10-03T08:36:38.136" v="505" actId="1038"/>
          <ac:spMkLst>
            <pc:docMk/>
            <pc:sldMk cId="2237413711" sldId="257"/>
            <ac:spMk id="23" creationId="{B5C6F286-DA73-4DE8-9C29-E91980E24524}"/>
          </ac:spMkLst>
        </pc:spChg>
        <pc:spChg chg="add mod">
          <ac:chgData name="shuvo prosad" userId="5ffc22c9404ecb80" providerId="LiveId" clId="{861568F7-D01C-4BD5-AF56-6F17292B2BE9}" dt="2018-10-03T08:36:38.136" v="505" actId="1038"/>
          <ac:spMkLst>
            <pc:docMk/>
            <pc:sldMk cId="2237413711" sldId="257"/>
            <ac:spMk id="24" creationId="{89471217-D95F-48CA-849F-292EB50F8580}"/>
          </ac:spMkLst>
        </pc:spChg>
        <pc:spChg chg="add mod">
          <ac:chgData name="shuvo prosad" userId="5ffc22c9404ecb80" providerId="LiveId" clId="{861568F7-D01C-4BD5-AF56-6F17292B2BE9}" dt="2018-10-03T08:50:12.126" v="744" actId="1038"/>
          <ac:spMkLst>
            <pc:docMk/>
            <pc:sldMk cId="2237413711" sldId="257"/>
            <ac:spMk id="25" creationId="{6A6CFBD8-5904-42E0-8C78-0C44C4BDC8A1}"/>
          </ac:spMkLst>
        </pc:spChg>
        <pc:spChg chg="add mod">
          <ac:chgData name="shuvo prosad" userId="5ffc22c9404ecb80" providerId="LiveId" clId="{861568F7-D01C-4BD5-AF56-6F17292B2BE9}" dt="2018-10-03T08:32:12.938" v="367" actId="1037"/>
          <ac:spMkLst>
            <pc:docMk/>
            <pc:sldMk cId="2237413711" sldId="257"/>
            <ac:spMk id="26" creationId="{2D423000-245F-4809-B8E8-88ECAD3DBDF2}"/>
          </ac:spMkLst>
        </pc:spChg>
        <pc:spChg chg="add mod">
          <ac:chgData name="shuvo prosad" userId="5ffc22c9404ecb80" providerId="LiveId" clId="{861568F7-D01C-4BD5-AF56-6F17292B2BE9}" dt="2018-10-03T09:20:58.585" v="843" actId="1076"/>
          <ac:spMkLst>
            <pc:docMk/>
            <pc:sldMk cId="2237413711" sldId="257"/>
            <ac:spMk id="27" creationId="{1E0073D6-33C5-4457-B757-E499DCF5215A}"/>
          </ac:spMkLst>
        </pc:spChg>
        <pc:spChg chg="add mod">
          <ac:chgData name="shuvo prosad" userId="5ffc22c9404ecb80" providerId="LiveId" clId="{861568F7-D01C-4BD5-AF56-6F17292B2BE9}" dt="2018-10-03T08:39:30.133" v="551" actId="1076"/>
          <ac:spMkLst>
            <pc:docMk/>
            <pc:sldMk cId="2237413711" sldId="257"/>
            <ac:spMk id="28" creationId="{87E124DC-20A6-49E1-BAF3-2817FF3F41C2}"/>
          </ac:spMkLst>
        </pc:spChg>
        <pc:spChg chg="add mod">
          <ac:chgData name="shuvo prosad" userId="5ffc22c9404ecb80" providerId="LiveId" clId="{861568F7-D01C-4BD5-AF56-6F17292B2BE9}" dt="2018-10-03T08:39:48.391" v="564" actId="14100"/>
          <ac:spMkLst>
            <pc:docMk/>
            <pc:sldMk cId="2237413711" sldId="257"/>
            <ac:spMk id="29" creationId="{35BC34BB-BD00-4395-A322-3433A401E56B}"/>
          </ac:spMkLst>
        </pc:spChg>
        <pc:spChg chg="add del mod">
          <ac:chgData name="shuvo prosad" userId="5ffc22c9404ecb80" providerId="LiveId" clId="{861568F7-D01C-4BD5-AF56-6F17292B2BE9}" dt="2018-10-03T08:48:32.375" v="706" actId="478"/>
          <ac:spMkLst>
            <pc:docMk/>
            <pc:sldMk cId="2237413711" sldId="257"/>
            <ac:spMk id="33" creationId="{7FF9774F-640C-43C9-A03D-7B35E43EE68D}"/>
          </ac:spMkLst>
        </pc:spChg>
        <pc:spChg chg="add del mod">
          <ac:chgData name="shuvo prosad" userId="5ffc22c9404ecb80" providerId="LiveId" clId="{861568F7-D01C-4BD5-AF56-6F17292B2BE9}" dt="2018-10-03T08:48:41.426" v="708" actId="11529"/>
          <ac:spMkLst>
            <pc:docMk/>
            <pc:sldMk cId="2237413711" sldId="257"/>
            <ac:spMk id="34" creationId="{A5FC4654-3D98-464F-9BB1-0745542293CD}"/>
          </ac:spMkLst>
        </pc:spChg>
        <pc:spChg chg="add del mod">
          <ac:chgData name="shuvo prosad" userId="5ffc22c9404ecb80" providerId="LiveId" clId="{861568F7-D01C-4BD5-AF56-6F17292B2BE9}" dt="2018-10-03T08:48:48.095" v="710" actId="478"/>
          <ac:spMkLst>
            <pc:docMk/>
            <pc:sldMk cId="2237413711" sldId="257"/>
            <ac:spMk id="35" creationId="{1CAC31C1-9A2C-4CB6-A907-342241DD02AE}"/>
          </ac:spMkLst>
        </pc:spChg>
        <pc:spChg chg="add mod">
          <ac:chgData name="shuvo prosad" userId="5ffc22c9404ecb80" providerId="LiveId" clId="{861568F7-D01C-4BD5-AF56-6F17292B2BE9}" dt="2018-10-03T08:49:34.361" v="742" actId="1076"/>
          <ac:spMkLst>
            <pc:docMk/>
            <pc:sldMk cId="2237413711" sldId="257"/>
            <ac:spMk id="36" creationId="{E0FACDF4-AA58-4A8C-A205-D9C224612D9F}"/>
          </ac:spMkLst>
        </pc:spChg>
        <pc:picChg chg="add del mod modCrop">
          <ac:chgData name="shuvo prosad" userId="5ffc22c9404ecb80" providerId="LiveId" clId="{861568F7-D01C-4BD5-AF56-6F17292B2BE9}" dt="2018-10-03T08:21:58.248" v="180" actId="478"/>
          <ac:picMkLst>
            <pc:docMk/>
            <pc:sldMk cId="2237413711" sldId="257"/>
            <ac:picMk id="11" creationId="{1AB21E26-CCE4-4D58-92B0-DCBEB2B39B47}"/>
          </ac:picMkLst>
        </pc:picChg>
        <pc:picChg chg="add del mod modCrop">
          <ac:chgData name="shuvo prosad" userId="5ffc22c9404ecb80" providerId="LiveId" clId="{861568F7-D01C-4BD5-AF56-6F17292B2BE9}" dt="2018-10-03T08:21:57.168" v="179" actId="478"/>
          <ac:picMkLst>
            <pc:docMk/>
            <pc:sldMk cId="2237413711" sldId="257"/>
            <ac:picMk id="12" creationId="{179D9FCE-1CC9-4F8E-AA1B-C392B10B6675}"/>
          </ac:picMkLst>
        </pc:picChg>
        <pc:picChg chg="add del mod">
          <ac:chgData name="shuvo prosad" userId="5ffc22c9404ecb80" providerId="LiveId" clId="{861568F7-D01C-4BD5-AF56-6F17292B2BE9}" dt="2018-10-03T08:22:53.986" v="187"/>
          <ac:picMkLst>
            <pc:docMk/>
            <pc:sldMk cId="2237413711" sldId="257"/>
            <ac:picMk id="14" creationId="{A7883275-175A-4089-9E21-2385D219F1B1}"/>
          </ac:picMkLst>
        </pc:picChg>
        <pc:picChg chg="add del mod ord">
          <ac:chgData name="shuvo prosad" userId="5ffc22c9404ecb80" providerId="LiveId" clId="{861568F7-D01C-4BD5-AF56-6F17292B2BE9}" dt="2018-10-03T08:24:48.792" v="208"/>
          <ac:picMkLst>
            <pc:docMk/>
            <pc:sldMk cId="2237413711" sldId="257"/>
            <ac:picMk id="15" creationId="{CE00AFED-107C-47F5-975D-C1959D7E578D}"/>
          </ac:picMkLst>
        </pc:picChg>
        <pc:picChg chg="del mod">
          <ac:chgData name="shuvo prosad" userId="5ffc22c9404ecb80" providerId="LiveId" clId="{861568F7-D01C-4BD5-AF56-6F17292B2BE9}" dt="2018-10-03T08:28:50.632" v="218"/>
          <ac:picMkLst>
            <pc:docMk/>
            <pc:sldMk cId="2237413711" sldId="257"/>
            <ac:picMk id="17" creationId="{01A48B26-30C0-41EB-A066-73F2ACF33482}"/>
          </ac:picMkLst>
        </pc:picChg>
        <pc:picChg chg="del mod">
          <ac:chgData name="shuvo prosad" userId="5ffc22c9404ecb80" providerId="LiveId" clId="{861568F7-D01C-4BD5-AF56-6F17292B2BE9}" dt="2018-10-03T08:24:53.047" v="210"/>
          <ac:picMkLst>
            <pc:docMk/>
            <pc:sldMk cId="2237413711" sldId="257"/>
            <ac:picMk id="19" creationId="{45C929A5-E653-49F3-A6E5-589DD46DCCC9}"/>
          </ac:picMkLst>
        </pc:picChg>
        <pc:picChg chg="add mod">
          <ac:chgData name="shuvo prosad" userId="5ffc22c9404ecb80" providerId="LiveId" clId="{861568F7-D01C-4BD5-AF56-6F17292B2BE9}" dt="2018-10-03T08:36:22.106" v="457" actId="1038"/>
          <ac:picMkLst>
            <pc:docMk/>
            <pc:sldMk cId="2237413711" sldId="257"/>
            <ac:picMk id="20" creationId="{416CEAD2-9709-46FB-9FDE-9433E4839E19}"/>
          </ac:picMkLst>
        </pc:picChg>
        <pc:picChg chg="add mod ord">
          <ac:chgData name="shuvo prosad" userId="5ffc22c9404ecb80" providerId="LiveId" clId="{861568F7-D01C-4BD5-AF56-6F17292B2BE9}" dt="2018-10-03T08:34:44.573" v="376" actId="166"/>
          <ac:picMkLst>
            <pc:docMk/>
            <pc:sldMk cId="2237413711" sldId="257"/>
            <ac:picMk id="21" creationId="{FB96F6E3-F8FC-4B09-BBA5-EE44BE0DEBD9}"/>
          </ac:picMkLst>
        </pc:picChg>
        <pc:picChg chg="add del mod">
          <ac:chgData name="shuvo prosad" userId="5ffc22c9404ecb80" providerId="LiveId" clId="{861568F7-D01C-4BD5-AF56-6F17292B2BE9}" dt="2018-10-03T08:42:02.219" v="572"/>
          <ac:picMkLst>
            <pc:docMk/>
            <pc:sldMk cId="2237413711" sldId="257"/>
            <ac:picMk id="30" creationId="{58D2C6DA-717C-4B95-A944-9081CCE3BA04}"/>
          </ac:picMkLst>
        </pc:picChg>
        <pc:cxnChg chg="add del mod">
          <ac:chgData name="shuvo prosad" userId="5ffc22c9404ecb80" providerId="LiveId" clId="{861568F7-D01C-4BD5-AF56-6F17292B2BE9}" dt="2018-10-03T08:48:05.390" v="700" actId="478"/>
          <ac:cxnSpMkLst>
            <pc:docMk/>
            <pc:sldMk cId="2237413711" sldId="257"/>
            <ac:cxnSpMk id="32" creationId="{3A98E210-EFF7-443E-8DF6-A6C14CA7EE9C}"/>
          </ac:cxnSpMkLst>
        </pc:cxnChg>
      </pc:sldChg>
      <pc:sldChg chg="addSp delSp modSp add ord modTransition setBg modAnim">
        <pc:chgData name="shuvo prosad" userId="5ffc22c9404ecb80" providerId="LiveId" clId="{861568F7-D01C-4BD5-AF56-6F17292B2BE9}" dt="2018-10-03T19:30:33.371" v="2793" actId="1076"/>
        <pc:sldMkLst>
          <pc:docMk/>
          <pc:sldMk cId="1772480039" sldId="258"/>
        </pc:sldMkLst>
        <pc:spChg chg="add mod">
          <ac:chgData name="shuvo prosad" userId="5ffc22c9404ecb80" providerId="LiveId" clId="{861568F7-D01C-4BD5-AF56-6F17292B2BE9}" dt="2018-10-03T12:37:25.956" v="1075" actId="1076"/>
          <ac:spMkLst>
            <pc:docMk/>
            <pc:sldMk cId="1772480039" sldId="258"/>
            <ac:spMk id="2" creationId="{9B25C9F1-227A-46B1-BAF7-6CFA1B28FC63}"/>
          </ac:spMkLst>
        </pc:spChg>
        <pc:spChg chg="add mod">
          <ac:chgData name="shuvo prosad" userId="5ffc22c9404ecb80" providerId="LiveId" clId="{861568F7-D01C-4BD5-AF56-6F17292B2BE9}" dt="2018-10-03T19:30:33.371" v="2793" actId="1076"/>
          <ac:spMkLst>
            <pc:docMk/>
            <pc:sldMk cId="1772480039" sldId="258"/>
            <ac:spMk id="5" creationId="{FE55A7E5-DCBA-4450-AE0C-8F7CD192C48C}"/>
          </ac:spMkLst>
        </pc:spChg>
        <pc:spChg chg="del">
          <ac:chgData name="shuvo prosad" userId="5ffc22c9404ecb80" providerId="LiveId" clId="{861568F7-D01C-4BD5-AF56-6F17292B2BE9}" dt="2018-10-03T08:43:29.244" v="577"/>
          <ac:spMkLst>
            <pc:docMk/>
            <pc:sldMk cId="1772480039" sldId="258"/>
            <ac:spMk id="7" creationId="{26894432-A0FD-4B6C-A6DE-2E4987FDD85C}"/>
          </ac:spMkLst>
        </pc:spChg>
        <pc:spChg chg="del mod">
          <ac:chgData name="shuvo prosad" userId="5ffc22c9404ecb80" providerId="LiveId" clId="{861568F7-D01C-4BD5-AF56-6F17292B2BE9}" dt="2018-10-03T08:43:29.244" v="577"/>
          <ac:spMkLst>
            <pc:docMk/>
            <pc:sldMk cId="1772480039" sldId="258"/>
            <ac:spMk id="8" creationId="{BABE3D0E-2F91-41E3-8987-44EB9362095E}"/>
          </ac:spMkLst>
        </pc:spChg>
        <pc:spChg chg="del">
          <ac:chgData name="shuvo prosad" userId="5ffc22c9404ecb80" providerId="LiveId" clId="{861568F7-D01C-4BD5-AF56-6F17292B2BE9}" dt="2018-10-03T08:43:29.244" v="577"/>
          <ac:spMkLst>
            <pc:docMk/>
            <pc:sldMk cId="1772480039" sldId="258"/>
            <ac:spMk id="9" creationId="{71BBEE16-68B1-46ED-ACE9-B80C5769FCE6}"/>
          </ac:spMkLst>
        </pc:spChg>
        <pc:spChg chg="add mod">
          <ac:chgData name="shuvo prosad" userId="5ffc22c9404ecb80" providerId="LiveId" clId="{861568F7-D01C-4BD5-AF56-6F17292B2BE9}" dt="2018-10-03T17:59:05.958" v="2663" actId="1038"/>
          <ac:spMkLst>
            <pc:docMk/>
            <pc:sldMk cId="1772480039" sldId="258"/>
            <ac:spMk id="12" creationId="{E6C3195F-432B-4366-8593-BB4307CC1D8D}"/>
          </ac:spMkLst>
        </pc:spChg>
        <pc:spChg chg="add mod">
          <ac:chgData name="shuvo prosad" userId="5ffc22c9404ecb80" providerId="LiveId" clId="{861568F7-D01C-4BD5-AF56-6F17292B2BE9}" dt="2018-10-03T12:54:34.151" v="1212" actId="20577"/>
          <ac:spMkLst>
            <pc:docMk/>
            <pc:sldMk cId="1772480039" sldId="258"/>
            <ac:spMk id="13" creationId="{1759C770-4556-4F68-AC32-9B9F78156B8E}"/>
          </ac:spMkLst>
        </pc:spChg>
        <pc:picChg chg="add mod">
          <ac:chgData name="shuvo prosad" userId="5ffc22c9404ecb80" providerId="LiveId" clId="{861568F7-D01C-4BD5-AF56-6F17292B2BE9}" dt="2018-10-03T19:30:12.381" v="2792" actId="14100"/>
          <ac:picMkLst>
            <pc:docMk/>
            <pc:sldMk cId="1772480039" sldId="258"/>
            <ac:picMk id="4" creationId="{5AFF59D5-000E-4192-8F50-C41A61FDFFD3}"/>
          </ac:picMkLst>
        </pc:picChg>
        <pc:picChg chg="add mod modCrop">
          <ac:chgData name="shuvo prosad" userId="5ffc22c9404ecb80" providerId="LiveId" clId="{861568F7-D01C-4BD5-AF56-6F17292B2BE9}" dt="2018-10-03T12:52:36.447" v="1160" actId="1076"/>
          <ac:picMkLst>
            <pc:docMk/>
            <pc:sldMk cId="1772480039" sldId="258"/>
            <ac:picMk id="10" creationId="{68F2F3DB-1E4A-444C-817A-ACE055A6FC6A}"/>
          </ac:picMkLst>
        </pc:picChg>
        <pc:picChg chg="add mod modCrop">
          <ac:chgData name="shuvo prosad" userId="5ffc22c9404ecb80" providerId="LiveId" clId="{861568F7-D01C-4BD5-AF56-6F17292B2BE9}" dt="2018-10-03T12:52:46.490" v="1162" actId="14100"/>
          <ac:picMkLst>
            <pc:docMk/>
            <pc:sldMk cId="1772480039" sldId="258"/>
            <ac:picMk id="11" creationId="{B4BB7CEE-5CBB-4EAC-B535-4FCEC90A851C}"/>
          </ac:picMkLst>
        </pc:picChg>
      </pc:sldChg>
      <pc:sldChg chg="add del">
        <pc:chgData name="shuvo prosad" userId="5ffc22c9404ecb80" providerId="LiveId" clId="{861568F7-D01C-4BD5-AF56-6F17292B2BE9}" dt="2018-10-03T08:03:22.372" v="93" actId="2696"/>
        <pc:sldMkLst>
          <pc:docMk/>
          <pc:sldMk cId="3942342829" sldId="258"/>
        </pc:sldMkLst>
      </pc:sldChg>
      <pc:sldChg chg="addSp delSp modSp add ord modTransition setBg modAnim">
        <pc:chgData name="shuvo prosad" userId="5ffc22c9404ecb80" providerId="LiveId" clId="{861568F7-D01C-4BD5-AF56-6F17292B2BE9}" dt="2018-10-03T13:16:04.460" v="1839"/>
        <pc:sldMkLst>
          <pc:docMk/>
          <pc:sldMk cId="3135334618" sldId="259"/>
        </pc:sldMkLst>
        <pc:spChg chg="add mod">
          <ac:chgData name="shuvo prosad" userId="5ffc22c9404ecb80" providerId="LiveId" clId="{861568F7-D01C-4BD5-AF56-6F17292B2BE9}" dt="2018-10-03T12:35:50.881" v="1040" actId="20577"/>
          <ac:spMkLst>
            <pc:docMk/>
            <pc:sldMk cId="3135334618" sldId="259"/>
            <ac:spMk id="2" creationId="{D19D0C88-0351-4902-8253-89C4EDC18850}"/>
          </ac:spMkLst>
        </pc:spChg>
        <pc:spChg chg="add del mod">
          <ac:chgData name="shuvo prosad" userId="5ffc22c9404ecb80" providerId="LiveId" clId="{861568F7-D01C-4BD5-AF56-6F17292B2BE9}" dt="2018-10-03T08:31:50.949" v="243"/>
          <ac:spMkLst>
            <pc:docMk/>
            <pc:sldMk cId="3135334618" sldId="259"/>
            <ac:spMk id="7" creationId="{26894432-A0FD-4B6C-A6DE-2E4987FDD85C}"/>
          </ac:spMkLst>
        </pc:spChg>
        <pc:spChg chg="del mod">
          <ac:chgData name="shuvo prosad" userId="5ffc22c9404ecb80" providerId="LiveId" clId="{861568F7-D01C-4BD5-AF56-6F17292B2BE9}" dt="2018-10-03T08:31:50.949" v="243"/>
          <ac:spMkLst>
            <pc:docMk/>
            <pc:sldMk cId="3135334618" sldId="259"/>
            <ac:spMk id="8" creationId="{BABE3D0E-2F91-41E3-8987-44EB9362095E}"/>
          </ac:spMkLst>
        </pc:spChg>
        <pc:spChg chg="add del mod">
          <ac:chgData name="shuvo prosad" userId="5ffc22c9404ecb80" providerId="LiveId" clId="{861568F7-D01C-4BD5-AF56-6F17292B2BE9}" dt="2018-10-03T08:31:46.766" v="242" actId="478"/>
          <ac:spMkLst>
            <pc:docMk/>
            <pc:sldMk cId="3135334618" sldId="259"/>
            <ac:spMk id="9" creationId="{71BBEE16-68B1-46ED-ACE9-B80C5769FCE6}"/>
          </ac:spMkLst>
        </pc:spChg>
      </pc:sldChg>
      <pc:sldChg chg="addSp delSp modSp add modTransition setBg modAnim">
        <pc:chgData name="shuvo prosad" userId="5ffc22c9404ecb80" providerId="LiveId" clId="{861568F7-D01C-4BD5-AF56-6F17292B2BE9}" dt="2018-10-03T13:27:14.658" v="2081"/>
        <pc:sldMkLst>
          <pc:docMk/>
          <pc:sldMk cId="2483351308" sldId="260"/>
        </pc:sldMkLst>
        <pc:spChg chg="del">
          <ac:chgData name="shuvo prosad" userId="5ffc22c9404ecb80" providerId="LiveId" clId="{861568F7-D01C-4BD5-AF56-6F17292B2BE9}" dt="2018-10-03T08:31:24.888" v="238"/>
          <ac:spMkLst>
            <pc:docMk/>
            <pc:sldMk cId="2483351308" sldId="260"/>
            <ac:spMk id="7" creationId="{26894432-A0FD-4B6C-A6DE-2E4987FDD85C}"/>
          </ac:spMkLst>
        </pc:spChg>
        <pc:spChg chg="del">
          <ac:chgData name="shuvo prosad" userId="5ffc22c9404ecb80" providerId="LiveId" clId="{861568F7-D01C-4BD5-AF56-6F17292B2BE9}" dt="2018-10-03T08:31:24.888" v="238"/>
          <ac:spMkLst>
            <pc:docMk/>
            <pc:sldMk cId="2483351308" sldId="260"/>
            <ac:spMk id="8" creationId="{BABE3D0E-2F91-41E3-8987-44EB9362095E}"/>
          </ac:spMkLst>
        </pc:spChg>
        <pc:spChg chg="del">
          <ac:chgData name="shuvo prosad" userId="5ffc22c9404ecb80" providerId="LiveId" clId="{861568F7-D01C-4BD5-AF56-6F17292B2BE9}" dt="2018-10-03T08:31:24.888" v="238"/>
          <ac:spMkLst>
            <pc:docMk/>
            <pc:sldMk cId="2483351308" sldId="260"/>
            <ac:spMk id="9" creationId="{71BBEE16-68B1-46ED-ACE9-B80C5769FCE6}"/>
          </ac:spMkLst>
        </pc:spChg>
        <pc:spChg chg="add mod">
          <ac:chgData name="shuvo prosad" userId="5ffc22c9404ecb80" providerId="LiveId" clId="{861568F7-D01C-4BD5-AF56-6F17292B2BE9}" dt="2018-10-03T13:24:46.517" v="2071" actId="20577"/>
          <ac:spMkLst>
            <pc:docMk/>
            <pc:sldMk cId="2483351308" sldId="260"/>
            <ac:spMk id="11" creationId="{665A449D-99D7-4066-9BC8-8A48AFBF8D05}"/>
          </ac:spMkLst>
        </pc:spChg>
        <pc:picChg chg="add del mod">
          <ac:chgData name="shuvo prosad" userId="5ffc22c9404ecb80" providerId="LiveId" clId="{861568F7-D01C-4BD5-AF56-6F17292B2BE9}" dt="2018-10-03T09:15:11.479" v="806"/>
          <ac:picMkLst>
            <pc:docMk/>
            <pc:sldMk cId="2483351308" sldId="260"/>
            <ac:picMk id="3" creationId="{D61AA5BD-2451-4450-BBC2-7A5A4229395C}"/>
          </ac:picMkLst>
        </pc:picChg>
        <pc:picChg chg="add del">
          <ac:chgData name="shuvo prosad" userId="5ffc22c9404ecb80" providerId="LiveId" clId="{861568F7-D01C-4BD5-AF56-6F17292B2BE9}" dt="2018-10-03T09:19:24.385" v="840"/>
          <ac:picMkLst>
            <pc:docMk/>
            <pc:sldMk cId="2483351308" sldId="260"/>
            <ac:picMk id="5" creationId="{43120AE1-8A10-4117-BA63-E7DA736B8940}"/>
          </ac:picMkLst>
        </pc:picChg>
        <pc:picChg chg="add del mod">
          <ac:chgData name="shuvo prosad" userId="5ffc22c9404ecb80" providerId="LiveId" clId="{861568F7-D01C-4BD5-AF56-6F17292B2BE9}" dt="2018-10-03T13:20:15.885" v="1882" actId="478"/>
          <ac:picMkLst>
            <pc:docMk/>
            <pc:sldMk cId="2483351308" sldId="260"/>
            <ac:picMk id="10" creationId="{BE51C14A-BA66-4217-946B-825B3FF7CB79}"/>
          </ac:picMkLst>
        </pc:picChg>
        <pc:picChg chg="add mod">
          <ac:chgData name="shuvo prosad" userId="5ffc22c9404ecb80" providerId="LiveId" clId="{861568F7-D01C-4BD5-AF56-6F17292B2BE9}" dt="2018-10-03T13:24:55.291" v="2072" actId="14100"/>
          <ac:picMkLst>
            <pc:docMk/>
            <pc:sldMk cId="2483351308" sldId="260"/>
            <ac:picMk id="1026" creationId="{39C45708-0A72-4F04-AC11-4E21F6F3B12D}"/>
          </ac:picMkLst>
        </pc:picChg>
      </pc:sldChg>
      <pc:sldChg chg="addSp delSp modSp add modTransition setBg modAnim">
        <pc:chgData name="shuvo prosad" userId="5ffc22c9404ecb80" providerId="LiveId" clId="{861568F7-D01C-4BD5-AF56-6F17292B2BE9}" dt="2018-10-03T13:16:15.371" v="1842"/>
        <pc:sldMkLst>
          <pc:docMk/>
          <pc:sldMk cId="2133670064" sldId="261"/>
        </pc:sldMkLst>
        <pc:spChg chg="add del mod">
          <ac:chgData name="shuvo prosad" userId="5ffc22c9404ecb80" providerId="LiveId" clId="{861568F7-D01C-4BD5-AF56-6F17292B2BE9}" dt="2018-10-03T08:42:13.422" v="575" actId="478"/>
          <ac:spMkLst>
            <pc:docMk/>
            <pc:sldMk cId="2133670064" sldId="261"/>
            <ac:spMk id="5" creationId="{AF508F7E-A70E-4375-B29D-6606F57F68AF}"/>
          </ac:spMkLst>
        </pc:spChg>
        <pc:spChg chg="add mod">
          <ac:chgData name="shuvo prosad" userId="5ffc22c9404ecb80" providerId="LiveId" clId="{861568F7-D01C-4BD5-AF56-6F17292B2BE9}" dt="2018-10-03T09:08:29.520" v="796" actId="1076"/>
          <ac:spMkLst>
            <pc:docMk/>
            <pc:sldMk cId="2133670064" sldId="261"/>
            <ac:spMk id="9" creationId="{100783B1-E613-47A0-A646-E902674BA4D4}"/>
          </ac:spMkLst>
        </pc:spChg>
        <pc:spChg chg="add mod">
          <ac:chgData name="shuvo prosad" userId="5ffc22c9404ecb80" providerId="LiveId" clId="{861568F7-D01C-4BD5-AF56-6F17292B2BE9}" dt="2018-10-03T08:44:23.668" v="610" actId="1038"/>
          <ac:spMkLst>
            <pc:docMk/>
            <pc:sldMk cId="2133670064" sldId="261"/>
            <ac:spMk id="10" creationId="{42ABF8BE-779E-44FC-A5D8-E80B1D1FE30A}"/>
          </ac:spMkLst>
        </pc:spChg>
        <pc:spChg chg="add mod">
          <ac:chgData name="shuvo prosad" userId="5ffc22c9404ecb80" providerId="LiveId" clId="{861568F7-D01C-4BD5-AF56-6F17292B2BE9}" dt="2018-10-03T08:44:23.668" v="610" actId="1038"/>
          <ac:spMkLst>
            <pc:docMk/>
            <pc:sldMk cId="2133670064" sldId="261"/>
            <ac:spMk id="11" creationId="{FB798051-2BB1-4367-8D7D-5D8DFB2200DD}"/>
          </ac:spMkLst>
        </pc:spChg>
        <pc:spChg chg="add mod">
          <ac:chgData name="shuvo prosad" userId="5ffc22c9404ecb80" providerId="LiveId" clId="{861568F7-D01C-4BD5-AF56-6F17292B2BE9}" dt="2018-10-03T09:31:09.403" v="848" actId="14100"/>
          <ac:spMkLst>
            <pc:docMk/>
            <pc:sldMk cId="2133670064" sldId="261"/>
            <ac:spMk id="12" creationId="{7D991F6D-D89C-41D0-9271-3AF9E66E9C2B}"/>
          </ac:spMkLst>
        </pc:spChg>
        <pc:spChg chg="add">
          <ac:chgData name="shuvo prosad" userId="5ffc22c9404ecb80" providerId="LiveId" clId="{861568F7-D01C-4BD5-AF56-6F17292B2BE9}" dt="2018-10-03T08:45:21.844" v="611"/>
          <ac:spMkLst>
            <pc:docMk/>
            <pc:sldMk cId="2133670064" sldId="261"/>
            <ac:spMk id="13" creationId="{673D0AFA-FF1B-49D2-98A2-FA84266829BD}"/>
          </ac:spMkLst>
        </pc:spChg>
        <pc:spChg chg="add">
          <ac:chgData name="shuvo prosad" userId="5ffc22c9404ecb80" providerId="LiveId" clId="{861568F7-D01C-4BD5-AF56-6F17292B2BE9}" dt="2018-10-03T08:45:21.844" v="611"/>
          <ac:spMkLst>
            <pc:docMk/>
            <pc:sldMk cId="2133670064" sldId="261"/>
            <ac:spMk id="15" creationId="{3BAE6E75-77F7-4770-A3CA-90AE46E88D36}"/>
          </ac:spMkLst>
        </pc:spChg>
        <pc:picChg chg="add del mod">
          <ac:chgData name="shuvo prosad" userId="5ffc22c9404ecb80" providerId="LiveId" clId="{861568F7-D01C-4BD5-AF56-6F17292B2BE9}" dt="2018-10-03T08:41:52.481" v="568"/>
          <ac:picMkLst>
            <pc:docMk/>
            <pc:sldMk cId="2133670064" sldId="261"/>
            <ac:picMk id="3" creationId="{274D6A4B-ADE7-4720-BF25-8502F2090C57}"/>
          </ac:picMkLst>
        </pc:picChg>
        <pc:picChg chg="add del mod">
          <ac:chgData name="shuvo prosad" userId="5ffc22c9404ecb80" providerId="LiveId" clId="{861568F7-D01C-4BD5-AF56-6F17292B2BE9}" dt="2018-10-03T08:29:09.023" v="225"/>
          <ac:picMkLst>
            <pc:docMk/>
            <pc:sldMk cId="2133670064" sldId="261"/>
            <ac:picMk id="4" creationId="{B4F8A761-0BC0-4E7A-A9DC-232C64AA73AC}"/>
          </ac:picMkLst>
        </pc:picChg>
        <pc:picChg chg="add del mod">
          <ac:chgData name="shuvo prosad" userId="5ffc22c9404ecb80" providerId="LiveId" clId="{861568F7-D01C-4BD5-AF56-6F17292B2BE9}" dt="2018-10-03T08:29:02.730" v="223"/>
          <ac:picMkLst>
            <pc:docMk/>
            <pc:sldMk cId="2133670064" sldId="261"/>
            <ac:picMk id="6" creationId="{D717D4FD-64E0-415C-B1C2-DB30B56CE7D6}"/>
          </ac:picMkLst>
        </pc:picChg>
        <pc:picChg chg="add del mod">
          <ac:chgData name="shuvo prosad" userId="5ffc22c9404ecb80" providerId="LiveId" clId="{861568F7-D01C-4BD5-AF56-6F17292B2BE9}" dt="2018-10-03T08:51:35.027" v="745"/>
          <ac:picMkLst>
            <pc:docMk/>
            <pc:sldMk cId="2133670064" sldId="261"/>
            <ac:picMk id="8" creationId="{E0351B3F-882F-4D57-B239-AD46B645162E}"/>
          </ac:picMkLst>
        </pc:picChg>
        <pc:picChg chg="add">
          <ac:chgData name="shuvo prosad" userId="5ffc22c9404ecb80" providerId="LiveId" clId="{861568F7-D01C-4BD5-AF56-6F17292B2BE9}" dt="2018-10-03T08:45:21.844" v="611"/>
          <ac:picMkLst>
            <pc:docMk/>
            <pc:sldMk cId="2133670064" sldId="261"/>
            <ac:picMk id="14" creationId="{3142345C-103F-403B-B177-5A74B0B396CA}"/>
          </ac:picMkLst>
        </pc:picChg>
        <pc:picChg chg="add mod">
          <ac:chgData name="shuvo prosad" userId="5ffc22c9404ecb80" providerId="LiveId" clId="{861568F7-D01C-4BD5-AF56-6F17292B2BE9}" dt="2018-10-03T09:23:56.586" v="847" actId="1076"/>
          <ac:picMkLst>
            <pc:docMk/>
            <pc:sldMk cId="2133670064" sldId="261"/>
            <ac:picMk id="16" creationId="{E8AFCD88-E9E9-4CC6-B812-F327F7FEFC49}"/>
          </ac:picMkLst>
        </pc:picChg>
        <pc:picChg chg="del">
          <ac:chgData name="shuvo prosad" userId="5ffc22c9404ecb80" providerId="LiveId" clId="{861568F7-D01C-4BD5-AF56-6F17292B2BE9}" dt="2018-10-03T08:25:08.985" v="213" actId="478"/>
          <ac:picMkLst>
            <pc:docMk/>
            <pc:sldMk cId="2133670064" sldId="261"/>
            <ac:picMk id="17" creationId="{01A48B26-30C0-41EB-A066-73F2ACF33482}"/>
          </ac:picMkLst>
        </pc:picChg>
        <pc:picChg chg="add del mod ord modCrop">
          <ac:chgData name="shuvo prosad" userId="5ffc22c9404ecb80" providerId="LiveId" clId="{861568F7-D01C-4BD5-AF56-6F17292B2BE9}" dt="2018-10-03T09:18:07.243" v="826" actId="478"/>
          <ac:picMkLst>
            <pc:docMk/>
            <pc:sldMk cId="2133670064" sldId="261"/>
            <ac:picMk id="18" creationId="{9268EBBC-7351-41DD-BB3A-F394E4AC0A1F}"/>
          </ac:picMkLst>
        </pc:picChg>
        <pc:picChg chg="add mod">
          <ac:chgData name="shuvo prosad" userId="5ffc22c9404ecb80" providerId="LiveId" clId="{861568F7-D01C-4BD5-AF56-6F17292B2BE9}" dt="2018-10-03T09:18:42.034" v="836" actId="1076"/>
          <ac:picMkLst>
            <pc:docMk/>
            <pc:sldMk cId="2133670064" sldId="261"/>
            <ac:picMk id="20" creationId="{2B527FDE-EB10-4995-A9FD-D77BF8553ED2}"/>
          </ac:picMkLst>
        </pc:picChg>
        <pc:picChg chg="add">
          <ac:chgData name="shuvo prosad" userId="5ffc22c9404ecb80" providerId="LiveId" clId="{861568F7-D01C-4BD5-AF56-6F17292B2BE9}" dt="2018-10-03T09:19:26.856" v="841"/>
          <ac:picMkLst>
            <pc:docMk/>
            <pc:sldMk cId="2133670064" sldId="261"/>
            <ac:picMk id="21" creationId="{05E2A590-20E6-4F7F-B3D8-CC9764DC1C53}"/>
          </ac:picMkLst>
        </pc:picChg>
      </pc:sldChg>
      <pc:sldChg chg="addSp modSp add ord modTransition">
        <pc:chgData name="shuvo prosad" userId="5ffc22c9404ecb80" providerId="LiveId" clId="{861568F7-D01C-4BD5-AF56-6F17292B2BE9}" dt="2018-10-03T13:16:21.535" v="1844"/>
        <pc:sldMkLst>
          <pc:docMk/>
          <pc:sldMk cId="1787774719" sldId="262"/>
        </pc:sldMkLst>
        <pc:spChg chg="add mod">
          <ac:chgData name="shuvo prosad" userId="5ffc22c9404ecb80" providerId="LiveId" clId="{861568F7-D01C-4BD5-AF56-6F17292B2BE9}" dt="2018-10-03T13:07:08.027" v="1673" actId="1076"/>
          <ac:spMkLst>
            <pc:docMk/>
            <pc:sldMk cId="1787774719" sldId="262"/>
            <ac:spMk id="2" creationId="{854B6DFE-6886-4EAE-BEC5-B31131542F09}"/>
          </ac:spMkLst>
        </pc:spChg>
        <pc:spChg chg="add mod">
          <ac:chgData name="shuvo prosad" userId="5ffc22c9404ecb80" providerId="LiveId" clId="{861568F7-D01C-4BD5-AF56-6F17292B2BE9}" dt="2018-10-03T13:09:22.697" v="1703" actId="20577"/>
          <ac:spMkLst>
            <pc:docMk/>
            <pc:sldMk cId="1787774719" sldId="262"/>
            <ac:spMk id="3" creationId="{1FB4434C-8222-45E8-87C4-77E64969AED1}"/>
          </ac:spMkLst>
        </pc:spChg>
      </pc:sldChg>
      <pc:sldChg chg="addSp delSp modSp add modTransition">
        <pc:chgData name="shuvo prosad" userId="5ffc22c9404ecb80" providerId="LiveId" clId="{861568F7-D01C-4BD5-AF56-6F17292B2BE9}" dt="2018-10-03T13:18:43.684" v="1858" actId="1076"/>
        <pc:sldMkLst>
          <pc:docMk/>
          <pc:sldMk cId="2628962393" sldId="263"/>
        </pc:sldMkLst>
        <pc:spChg chg="add mod">
          <ac:chgData name="shuvo prosad" userId="5ffc22c9404ecb80" providerId="LiveId" clId="{861568F7-D01C-4BD5-AF56-6F17292B2BE9}" dt="2018-10-03T13:12:03.443" v="1729" actId="20577"/>
          <ac:spMkLst>
            <pc:docMk/>
            <pc:sldMk cId="2628962393" sldId="263"/>
            <ac:spMk id="3" creationId="{B05403D3-42B7-48F5-82BF-9BF36541E684}"/>
          </ac:spMkLst>
        </pc:spChg>
        <pc:spChg chg="add del mod">
          <ac:chgData name="shuvo prosad" userId="5ffc22c9404ecb80" providerId="LiveId" clId="{861568F7-D01C-4BD5-AF56-6F17292B2BE9}" dt="2018-10-03T13:13:43.410" v="1796" actId="478"/>
          <ac:spMkLst>
            <pc:docMk/>
            <pc:sldMk cId="2628962393" sldId="263"/>
            <ac:spMk id="4" creationId="{E4F607C6-DE32-45FA-A1C4-89A467736FF8}"/>
          </ac:spMkLst>
        </pc:spChg>
        <pc:spChg chg="add mod">
          <ac:chgData name="shuvo prosad" userId="5ffc22c9404ecb80" providerId="LiveId" clId="{861568F7-D01C-4BD5-AF56-6F17292B2BE9}" dt="2018-10-03T13:14:37.593" v="1834" actId="1076"/>
          <ac:spMkLst>
            <pc:docMk/>
            <pc:sldMk cId="2628962393" sldId="263"/>
            <ac:spMk id="5" creationId="{64793CE4-DBB6-43AD-96E3-CFDA3A34D4A5}"/>
          </ac:spMkLst>
        </pc:spChg>
        <pc:spChg chg="add mod">
          <ac:chgData name="shuvo prosad" userId="5ffc22c9404ecb80" providerId="LiveId" clId="{861568F7-D01C-4BD5-AF56-6F17292B2BE9}" dt="2018-10-03T13:18:43.684" v="1858" actId="1076"/>
          <ac:spMkLst>
            <pc:docMk/>
            <pc:sldMk cId="2628962393" sldId="263"/>
            <ac:spMk id="6" creationId="{DA472A7B-5E84-48C1-AF0F-EF509E69D08C}"/>
          </ac:spMkLst>
        </pc:spChg>
        <pc:picChg chg="add mod">
          <ac:chgData name="shuvo prosad" userId="5ffc22c9404ecb80" providerId="LiveId" clId="{861568F7-D01C-4BD5-AF56-6F17292B2BE9}" dt="2018-10-03T13:12:15.480" v="1749" actId="1036"/>
          <ac:picMkLst>
            <pc:docMk/>
            <pc:sldMk cId="2628962393" sldId="263"/>
            <ac:picMk id="2" creationId="{70A6CC4B-7F0A-4813-8FB9-5503116B7B0C}"/>
          </ac:picMkLst>
        </pc:picChg>
      </pc:sldChg>
      <pc:sldChg chg="addSp modSp add modTransition">
        <pc:chgData name="shuvo prosad" userId="5ffc22c9404ecb80" providerId="LiveId" clId="{861568F7-D01C-4BD5-AF56-6F17292B2BE9}" dt="2018-10-03T13:19:08.547" v="1880" actId="20577"/>
        <pc:sldMkLst>
          <pc:docMk/>
          <pc:sldMk cId="1881956204" sldId="264"/>
        </pc:sldMkLst>
        <pc:spChg chg="mod">
          <ac:chgData name="shuvo prosad" userId="5ffc22c9404ecb80" providerId="LiveId" clId="{861568F7-D01C-4BD5-AF56-6F17292B2BE9}" dt="2018-10-03T13:15:22.363" v="1838" actId="14100"/>
          <ac:spMkLst>
            <pc:docMk/>
            <pc:sldMk cId="1881956204" sldId="264"/>
            <ac:spMk id="5" creationId="{64793CE4-DBB6-43AD-96E3-CFDA3A34D4A5}"/>
          </ac:spMkLst>
        </pc:spChg>
        <pc:spChg chg="add mod">
          <ac:chgData name="shuvo prosad" userId="5ffc22c9404ecb80" providerId="LiveId" clId="{861568F7-D01C-4BD5-AF56-6F17292B2BE9}" dt="2018-10-03T13:19:08.547" v="1880" actId="20577"/>
          <ac:spMkLst>
            <pc:docMk/>
            <pc:sldMk cId="1881956204" sldId="264"/>
            <ac:spMk id="6" creationId="{4DF58F7F-13A1-4286-A2F1-3CF83181566C}"/>
          </ac:spMkLst>
        </pc:spChg>
      </pc:sldChg>
      <pc:sldChg chg="addSp delSp modSp add modTransition">
        <pc:chgData name="shuvo prosad" userId="5ffc22c9404ecb80" providerId="LiveId" clId="{861568F7-D01C-4BD5-AF56-6F17292B2BE9}" dt="2018-10-03T13:31:12.938" v="2159" actId="1076"/>
        <pc:sldMkLst>
          <pc:docMk/>
          <pc:sldMk cId="2281003853" sldId="265"/>
        </pc:sldMkLst>
        <pc:spChg chg="add mod">
          <ac:chgData name="shuvo prosad" userId="5ffc22c9404ecb80" providerId="LiveId" clId="{861568F7-D01C-4BD5-AF56-6F17292B2BE9}" dt="2018-10-03T13:31:12.938" v="2159" actId="1076"/>
          <ac:spMkLst>
            <pc:docMk/>
            <pc:sldMk cId="2281003853" sldId="265"/>
            <ac:spMk id="3" creationId="{12A56503-ACE6-4500-A091-75BD65420193}"/>
          </ac:spMkLst>
        </pc:spChg>
        <pc:picChg chg="del">
          <ac:chgData name="shuvo prosad" userId="5ffc22c9404ecb80" providerId="LiveId" clId="{861568F7-D01C-4BD5-AF56-6F17292B2BE9}" dt="2018-10-03T13:30:30.014" v="2142" actId="478"/>
          <ac:picMkLst>
            <pc:docMk/>
            <pc:sldMk cId="2281003853" sldId="265"/>
            <ac:picMk id="10" creationId="{BE51C14A-BA66-4217-946B-825B3FF7CB79}"/>
          </ac:picMkLst>
        </pc:picChg>
      </pc:sldChg>
      <pc:sldChg chg="addSp delSp modSp add modTransition">
        <pc:chgData name="shuvo prosad" userId="5ffc22c9404ecb80" providerId="LiveId" clId="{861568F7-D01C-4BD5-AF56-6F17292B2BE9}" dt="2018-10-03T13:29:36.782" v="2140" actId="1076"/>
        <pc:sldMkLst>
          <pc:docMk/>
          <pc:sldMk cId="3684323119" sldId="266"/>
        </pc:sldMkLst>
        <pc:picChg chg="add mod">
          <ac:chgData name="shuvo prosad" userId="5ffc22c9404ecb80" providerId="LiveId" clId="{861568F7-D01C-4BD5-AF56-6F17292B2BE9}" dt="2018-10-03T13:29:36.782" v="2140" actId="1076"/>
          <ac:picMkLst>
            <pc:docMk/>
            <pc:sldMk cId="3684323119" sldId="266"/>
            <ac:picMk id="4" creationId="{EA3B36A0-F71A-42DF-834F-453992A81D44}"/>
          </ac:picMkLst>
        </pc:picChg>
        <pc:picChg chg="del">
          <ac:chgData name="shuvo prosad" userId="5ffc22c9404ecb80" providerId="LiveId" clId="{861568F7-D01C-4BD5-AF56-6F17292B2BE9}" dt="2018-10-03T13:25:53.735" v="2075" actId="478"/>
          <ac:picMkLst>
            <pc:docMk/>
            <pc:sldMk cId="3684323119" sldId="266"/>
            <ac:picMk id="1026" creationId="{39C45708-0A72-4F04-AC11-4E21F6F3B12D}"/>
          </ac:picMkLst>
        </pc:picChg>
      </pc:sldChg>
      <pc:sldChg chg="addSp delSp modSp add">
        <pc:chgData name="shuvo prosad" userId="5ffc22c9404ecb80" providerId="LiveId" clId="{861568F7-D01C-4BD5-AF56-6F17292B2BE9}" dt="2018-10-03T13:48:01.234" v="2593" actId="1076"/>
        <pc:sldMkLst>
          <pc:docMk/>
          <pc:sldMk cId="1729992899" sldId="267"/>
        </pc:sldMkLst>
        <pc:spChg chg="del mod">
          <ac:chgData name="shuvo prosad" userId="5ffc22c9404ecb80" providerId="LiveId" clId="{861568F7-D01C-4BD5-AF56-6F17292B2BE9}" dt="2018-10-03T13:32:44.156" v="2162" actId="478"/>
          <ac:spMkLst>
            <pc:docMk/>
            <pc:sldMk cId="1729992899" sldId="267"/>
            <ac:spMk id="3" creationId="{12A56503-ACE6-4500-A091-75BD65420193}"/>
          </ac:spMkLst>
        </pc:spChg>
        <pc:spChg chg="add mod">
          <ac:chgData name="shuvo prosad" userId="5ffc22c9404ecb80" providerId="LiveId" clId="{861568F7-D01C-4BD5-AF56-6F17292B2BE9}" dt="2018-10-03T13:39:38.565" v="2552" actId="20577"/>
          <ac:spMkLst>
            <pc:docMk/>
            <pc:sldMk cId="1729992899" sldId="267"/>
            <ac:spMk id="4" creationId="{5B1B4716-9252-4E85-B704-DA8E45C3B925}"/>
          </ac:spMkLst>
        </pc:spChg>
        <pc:spChg chg="add mod">
          <ac:chgData name="shuvo prosad" userId="5ffc22c9404ecb80" providerId="LiveId" clId="{861568F7-D01C-4BD5-AF56-6F17292B2BE9}" dt="2018-10-03T13:48:01.234" v="2593" actId="1076"/>
          <ac:spMkLst>
            <pc:docMk/>
            <pc:sldMk cId="1729992899" sldId="267"/>
            <ac:spMk id="5" creationId="{B87971F8-17D1-497E-8DB7-A80F73E67A7C}"/>
          </ac:spMkLst>
        </pc:spChg>
      </pc:sldChg>
      <pc:sldChg chg="addSp modSp add del">
        <pc:chgData name="shuvo prosad" userId="5ffc22c9404ecb80" providerId="LiveId" clId="{861568F7-D01C-4BD5-AF56-6F17292B2BE9}" dt="2018-10-03T13:49:26.938" v="2594" actId="2696"/>
        <pc:sldMkLst>
          <pc:docMk/>
          <pc:sldMk cId="611974400" sldId="268"/>
        </pc:sldMkLst>
        <pc:spChg chg="add">
          <ac:chgData name="shuvo prosad" userId="5ffc22c9404ecb80" providerId="LiveId" clId="{861568F7-D01C-4BD5-AF56-6F17292B2BE9}" dt="2018-10-03T13:39:06.548" v="2536"/>
          <ac:spMkLst>
            <pc:docMk/>
            <pc:sldMk cId="611974400" sldId="268"/>
            <ac:spMk id="3" creationId="{32971327-BAD5-4661-B194-92C2B23A763F}"/>
          </ac:spMkLst>
        </pc:spChg>
        <pc:spChg chg="mod">
          <ac:chgData name="shuvo prosad" userId="5ffc22c9404ecb80" providerId="LiveId" clId="{861568F7-D01C-4BD5-AF56-6F17292B2BE9}" dt="2018-10-03T13:33:23.740" v="2185" actId="20577"/>
          <ac:spMkLst>
            <pc:docMk/>
            <pc:sldMk cId="611974400" sldId="268"/>
            <ac:spMk id="4" creationId="{5B1B4716-9252-4E85-B704-DA8E45C3B925}"/>
          </ac:spMkLst>
        </pc:spChg>
      </pc:sldChg>
      <pc:sldChg chg="addSp delSp modSp add">
        <pc:chgData name="shuvo prosad" userId="5ffc22c9404ecb80" providerId="LiveId" clId="{861568F7-D01C-4BD5-AF56-6F17292B2BE9}" dt="2018-10-03T14:00:41.678" v="2658" actId="20577"/>
        <pc:sldMkLst>
          <pc:docMk/>
          <pc:sldMk cId="2455533121" sldId="269"/>
        </pc:sldMkLst>
        <pc:spChg chg="add mod">
          <ac:chgData name="shuvo prosad" userId="5ffc22c9404ecb80" providerId="LiveId" clId="{861568F7-D01C-4BD5-AF56-6F17292B2BE9}" dt="2018-10-03T14:00:41.678" v="2658" actId="20577"/>
          <ac:spMkLst>
            <pc:docMk/>
            <pc:sldMk cId="2455533121" sldId="269"/>
            <ac:spMk id="3" creationId="{0B742890-7E48-4DDA-84C8-9A447EB9964E}"/>
          </ac:spMkLst>
        </pc:spChg>
        <pc:spChg chg="del">
          <ac:chgData name="shuvo prosad" userId="5ffc22c9404ecb80" providerId="LiveId" clId="{861568F7-D01C-4BD5-AF56-6F17292B2BE9}" dt="2018-10-03T13:40:42.561" v="2590" actId="478"/>
          <ac:spMkLst>
            <pc:docMk/>
            <pc:sldMk cId="2455533121" sldId="269"/>
            <ac:spMk id="3" creationId="{32971327-BAD5-4661-B194-92C2B23A763F}"/>
          </ac:spMkLst>
        </pc:spChg>
        <pc:spChg chg="mod">
          <ac:chgData name="shuvo prosad" userId="5ffc22c9404ecb80" providerId="LiveId" clId="{861568F7-D01C-4BD5-AF56-6F17292B2BE9}" dt="2018-10-03T13:54:35.346" v="2605" actId="20577"/>
          <ac:spMkLst>
            <pc:docMk/>
            <pc:sldMk cId="2455533121" sldId="269"/>
            <ac:spMk id="4" creationId="{5B1B4716-9252-4E85-B704-DA8E45C3B925}"/>
          </ac:spMkLst>
        </pc:spChg>
      </pc:sldChg>
      <pc:sldChg chg="modSp add">
        <pc:chgData name="shuvo prosad" userId="5ffc22c9404ecb80" providerId="LiveId" clId="{861568F7-D01C-4BD5-AF56-6F17292B2BE9}" dt="2018-10-03T14:01:02.368" v="2659" actId="20577"/>
        <pc:sldMkLst>
          <pc:docMk/>
          <pc:sldMk cId="4116651864" sldId="270"/>
        </pc:sldMkLst>
        <pc:spChg chg="mod">
          <ac:chgData name="shuvo prosad" userId="5ffc22c9404ecb80" providerId="LiveId" clId="{861568F7-D01C-4BD5-AF56-6F17292B2BE9}" dt="2018-10-03T14:01:02.368" v="2659" actId="20577"/>
          <ac:spMkLst>
            <pc:docMk/>
            <pc:sldMk cId="4116651864" sldId="270"/>
            <ac:spMk id="4" creationId="{5B1B4716-9252-4E85-B704-DA8E45C3B925}"/>
          </ac:spMkLst>
        </pc:spChg>
      </pc:sldChg>
      <pc:sldChg chg="addSp delSp modSp">
        <pc:chgData name="shuvo prosad" userId="5ffc22c9404ecb80" providerId="LiveId" clId="{861568F7-D01C-4BD5-AF56-6F17292B2BE9}" dt="2018-10-03T20:58:30.868" v="2901" actId="20577"/>
        <pc:sldMkLst>
          <pc:docMk/>
          <pc:sldMk cId="576586077" sldId="271"/>
        </pc:sldMkLst>
        <pc:spChg chg="add del mod">
          <ac:chgData name="shuvo prosad" userId="5ffc22c9404ecb80" providerId="LiveId" clId="{861568F7-D01C-4BD5-AF56-6F17292B2BE9}" dt="2018-10-03T20:55:35.705" v="2819" actId="478"/>
          <ac:spMkLst>
            <pc:docMk/>
            <pc:sldMk cId="576586077" sldId="271"/>
            <ac:spMk id="2" creationId="{745EB534-8FAE-4039-A731-4FB501BCC9D5}"/>
          </ac:spMkLst>
        </pc:spChg>
        <pc:spChg chg="del">
          <ac:chgData name="shuvo prosad" userId="5ffc22c9404ecb80" providerId="LiveId" clId="{861568F7-D01C-4BD5-AF56-6F17292B2BE9}" dt="2018-10-03T20:39:45.626" v="2794" actId="478"/>
          <ac:spMkLst>
            <pc:docMk/>
            <pc:sldMk cId="576586077" sldId="271"/>
            <ac:spMk id="3" creationId="{12A56503-ACE6-4500-A091-75BD65420193}"/>
          </ac:spMkLst>
        </pc:spChg>
        <pc:spChg chg="add mod">
          <ac:chgData name="shuvo prosad" userId="5ffc22c9404ecb80" providerId="LiveId" clId="{861568F7-D01C-4BD5-AF56-6F17292B2BE9}" dt="2018-10-03T20:58:30.868" v="2901" actId="20577"/>
          <ac:spMkLst>
            <pc:docMk/>
            <pc:sldMk cId="576586077" sldId="271"/>
            <ac:spMk id="6" creationId="{10327301-E596-432A-B198-AC84DAA17464}"/>
          </ac:spMkLst>
        </pc:spChg>
        <pc:spChg chg="add mod">
          <ac:chgData name="shuvo prosad" userId="5ffc22c9404ecb80" providerId="LiveId" clId="{861568F7-D01C-4BD5-AF56-6F17292B2BE9}" dt="2018-10-03T20:56:28.927" v="2886" actId="20577"/>
          <ac:spMkLst>
            <pc:docMk/>
            <pc:sldMk cId="576586077" sldId="271"/>
            <ac:spMk id="8" creationId="{9C626894-AA56-4820-B151-3C8D79F9D759}"/>
          </ac:spMkLst>
        </pc:spChg>
        <pc:picChg chg="add mod">
          <ac:chgData name="shuvo prosad" userId="5ffc22c9404ecb80" providerId="LiveId" clId="{861568F7-D01C-4BD5-AF56-6F17292B2BE9}" dt="2018-10-03T20:55:39.337" v="2820" actId="1076"/>
          <ac:picMkLst>
            <pc:docMk/>
            <pc:sldMk cId="576586077" sldId="271"/>
            <ac:picMk id="1026" creationId="{42703223-2712-402F-82D6-C46CA352253C}"/>
          </ac:picMkLst>
        </pc:picChg>
        <pc:picChg chg="add mod modCrop">
          <ac:chgData name="shuvo prosad" userId="5ffc22c9404ecb80" providerId="LiveId" clId="{861568F7-D01C-4BD5-AF56-6F17292B2BE9}" dt="2018-10-03T20:55:42.266" v="2821" actId="1076"/>
          <ac:picMkLst>
            <pc:docMk/>
            <pc:sldMk cId="576586077" sldId="271"/>
            <ac:picMk id="1028" creationId="{1BB90E3E-998B-495B-B062-468D42A39F62}"/>
          </ac:picMkLst>
        </pc:picChg>
        <pc:picChg chg="add mod modCrop">
          <ac:chgData name="shuvo prosad" userId="5ffc22c9404ecb80" providerId="LiveId" clId="{861568F7-D01C-4BD5-AF56-6F17292B2BE9}" dt="2018-10-03T20:57:56.603" v="2893" actId="1076"/>
          <ac:picMkLst>
            <pc:docMk/>
            <pc:sldMk cId="576586077" sldId="271"/>
            <ac:picMk id="1030" creationId="{BBD22DD6-A460-4127-96C4-E157893AB025}"/>
          </ac:picMkLst>
        </pc:picChg>
      </pc:sldChg>
      <pc:sldChg chg="addSp delSp modSp add ord modTransition modAnim">
        <pc:chgData name="shuvo prosad" userId="5ffc22c9404ecb80" providerId="LiveId" clId="{861568F7-D01C-4BD5-AF56-6F17292B2BE9}" dt="2018-10-03T21:10:56.556" v="2977"/>
        <pc:sldMkLst>
          <pc:docMk/>
          <pc:sldMk cId="2499185819" sldId="272"/>
        </pc:sldMkLst>
        <pc:spChg chg="add del mod">
          <ac:chgData name="shuvo prosad" userId="5ffc22c9404ecb80" providerId="LiveId" clId="{861568F7-D01C-4BD5-AF56-6F17292B2BE9}" dt="2018-10-03T21:09:42.036" v="2964" actId="478"/>
          <ac:spMkLst>
            <pc:docMk/>
            <pc:sldMk cId="2499185819" sldId="272"/>
            <ac:spMk id="2" creationId="{8319ED4A-1FC4-46F6-B454-A5C629A9C412}"/>
          </ac:spMkLst>
        </pc:spChg>
        <pc:spChg chg="add mod">
          <ac:chgData name="shuvo prosad" userId="5ffc22c9404ecb80" providerId="LiveId" clId="{861568F7-D01C-4BD5-AF56-6F17292B2BE9}" dt="2018-10-03T21:10:01.397" v="2966"/>
          <ac:spMkLst>
            <pc:docMk/>
            <pc:sldMk cId="2499185819" sldId="272"/>
            <ac:spMk id="6" creationId="{E4CD43BF-A012-43CA-936D-38EDBF186397}"/>
          </ac:spMkLst>
        </pc:spChg>
      </pc:sldChg>
      <pc:sldChg chg="modSp add del">
        <pc:chgData name="shuvo prosad" userId="5ffc22c9404ecb80" providerId="LiveId" clId="{861568F7-D01C-4BD5-AF56-6F17292B2BE9}" dt="2018-10-03T21:04:23.410" v="2949" actId="2696"/>
        <pc:sldMkLst>
          <pc:docMk/>
          <pc:sldMk cId="238837274" sldId="273"/>
        </pc:sldMkLst>
        <pc:spChg chg="mod">
          <ac:chgData name="shuvo prosad" userId="5ffc22c9404ecb80" providerId="LiveId" clId="{861568F7-D01C-4BD5-AF56-6F17292B2BE9}" dt="2018-10-03T21:03:54.682" v="2946" actId="1076"/>
          <ac:spMkLst>
            <pc:docMk/>
            <pc:sldMk cId="238837274" sldId="273"/>
            <ac:spMk id="2" creationId="{8319ED4A-1FC4-46F6-B454-A5C629A9C412}"/>
          </ac:spMkLst>
        </pc:spChg>
      </pc:sldChg>
      <pc:sldChg chg="modSp add modTransition">
        <pc:chgData name="shuvo prosad" userId="5ffc22c9404ecb80" providerId="LiveId" clId="{861568F7-D01C-4BD5-AF56-6F17292B2BE9}" dt="2018-10-03T21:11:22.640" v="2979"/>
        <pc:sldMkLst>
          <pc:docMk/>
          <pc:sldMk cId="3455094032" sldId="273"/>
        </pc:sldMkLst>
        <pc:spChg chg="mod">
          <ac:chgData name="shuvo prosad" userId="5ffc22c9404ecb80" providerId="LiveId" clId="{861568F7-D01C-4BD5-AF56-6F17292B2BE9}" dt="2018-10-03T21:10:09.787" v="2968" actId="1076"/>
          <ac:spMkLst>
            <pc:docMk/>
            <pc:sldMk cId="3455094032" sldId="273"/>
            <ac:spMk id="2" creationId="{8319ED4A-1FC4-46F6-B454-A5C629A9C412}"/>
          </ac:spMkLst>
        </pc:spChg>
      </pc:sldChg>
      <pc:sldChg chg="modSp add del">
        <pc:chgData name="shuvo prosad" userId="5ffc22c9404ecb80" providerId="LiveId" clId="{861568F7-D01C-4BD5-AF56-6F17292B2BE9}" dt="2018-10-03T21:04:29.713" v="2950" actId="2696"/>
        <pc:sldMkLst>
          <pc:docMk/>
          <pc:sldMk cId="624890249" sldId="274"/>
        </pc:sldMkLst>
        <pc:spChg chg="mod">
          <ac:chgData name="shuvo prosad" userId="5ffc22c9404ecb80" providerId="LiveId" clId="{861568F7-D01C-4BD5-AF56-6F17292B2BE9}" dt="2018-10-03T21:04:16.259" v="2948" actId="1076"/>
          <ac:spMkLst>
            <pc:docMk/>
            <pc:sldMk cId="624890249" sldId="274"/>
            <ac:spMk id="2" creationId="{8319ED4A-1FC4-46F6-B454-A5C629A9C412}"/>
          </ac:spMkLst>
        </pc:spChg>
      </pc:sldChg>
      <pc:sldChg chg="modSp add modTransition">
        <pc:chgData name="shuvo prosad" userId="5ffc22c9404ecb80" providerId="LiveId" clId="{861568F7-D01C-4BD5-AF56-6F17292B2BE9}" dt="2018-10-03T21:12:15.138" v="2980"/>
        <pc:sldMkLst>
          <pc:docMk/>
          <pc:sldMk cId="3249751122" sldId="274"/>
        </pc:sldMkLst>
        <pc:spChg chg="mod">
          <ac:chgData name="shuvo prosad" userId="5ffc22c9404ecb80" providerId="LiveId" clId="{861568F7-D01C-4BD5-AF56-6F17292B2BE9}" dt="2018-10-03T21:10:18.207" v="2970" actId="1076"/>
          <ac:spMkLst>
            <pc:docMk/>
            <pc:sldMk cId="3249751122" sldId="274"/>
            <ac:spMk id="2" creationId="{8319ED4A-1FC4-46F6-B454-A5C629A9C412}"/>
          </ac:spMkLst>
        </pc:spChg>
      </pc:sldChg>
      <pc:sldChg chg="modSp add modTransition">
        <pc:chgData name="shuvo prosad" userId="5ffc22c9404ecb80" providerId="LiveId" clId="{861568F7-D01C-4BD5-AF56-6F17292B2BE9}" dt="2018-10-03T21:12:24.335" v="2981"/>
        <pc:sldMkLst>
          <pc:docMk/>
          <pc:sldMk cId="2050548207" sldId="275"/>
        </pc:sldMkLst>
        <pc:spChg chg="mod">
          <ac:chgData name="shuvo prosad" userId="5ffc22c9404ecb80" providerId="LiveId" clId="{861568F7-D01C-4BD5-AF56-6F17292B2BE9}" dt="2018-10-03T21:10:32.501" v="2973" actId="1076"/>
          <ac:spMkLst>
            <pc:docMk/>
            <pc:sldMk cId="2050548207" sldId="275"/>
            <ac:spMk id="2" creationId="{8319ED4A-1FC4-46F6-B454-A5C629A9C412}"/>
          </ac:spMkLst>
        </pc:spChg>
      </pc:sldChg>
      <pc:sldMasterChg chg="setBg modSldLayout">
        <pc:chgData name="shuvo prosad" userId="5ffc22c9404ecb80" providerId="LiveId" clId="{861568F7-D01C-4BD5-AF56-6F17292B2BE9}" dt="2018-10-03T09:06:28.244" v="786"/>
        <pc:sldMasterMkLst>
          <pc:docMk/>
          <pc:sldMasterMk cId="3773060248" sldId="2147483648"/>
        </pc:sldMasterMkLst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1824483122" sldId="2147483649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76194742" sldId="2147483650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887814147" sldId="2147483651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239405445" sldId="2147483652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3643079418" sldId="2147483653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446361854" sldId="2147483654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251320591" sldId="2147483655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1960524352" sldId="2147483656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1334155677" sldId="2147483657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773506366" sldId="2147483658"/>
          </pc:sldLayoutMkLst>
        </pc:sldLayoutChg>
        <pc:sldLayoutChg chg="setBg">
          <pc:chgData name="shuvo prosad" userId="5ffc22c9404ecb80" providerId="LiveId" clId="{861568F7-D01C-4BD5-AF56-6F17292B2BE9}" dt="2018-10-03T09:06:28.244" v="786"/>
          <pc:sldLayoutMkLst>
            <pc:docMk/>
            <pc:sldMasterMk cId="3773060248" sldId="2147483648"/>
            <pc:sldLayoutMk cId="2621795743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FB3EB7F-0450-4119-BD66-D8AB1194D3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0EBA74-C71A-48F3-878D-11CCDFB23F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0CAB-85E3-46FB-9281-572AF727DA30}" type="datetimeFigureOut">
              <a:rPr lang="en-US" smtClean="0"/>
              <a:pPr/>
              <a:t>10-Oct-18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37C9BA-C945-4F9E-AC71-DD872068B5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7F993D-980B-4B99-93DA-06D8D5FC4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3E8B-7C03-40C7-AACE-D1FDE5A1D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E3D-A16F-4E56-A580-2CB4A591F1C0}" type="datetimeFigureOut">
              <a:rPr lang="en-US" smtClean="0"/>
              <a:pPr/>
              <a:t>10-Oct-18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53E81-7595-4BCA-9836-4B9C3327C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414BB-362A-42A2-AA98-BE7B5908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544976-5D36-4CA6-9252-05AF7213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08F9E5-E04B-4ECB-B529-886506F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D49-8244-4DE9-A32A-9FB1DE412A1C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E146C-C5F4-4CA8-9CC0-C3EEE88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1B1AF8-A0A9-49E2-B04B-4B6F221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93B5D-8343-43B6-B398-61325FB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BE4C91-FE8C-4492-81D1-75981B02B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C0DD45-63D5-40BE-9948-098EA44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355-CF0D-4829-ACD2-EDEC3FDA03AC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29027-7305-49D7-AB93-0CBFDCEA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2789A-5AE0-4F80-BADA-D7CEF77E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77FA8F-7355-41CC-80B1-864C8034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317CF4-2412-491B-8BDD-D5BA4FAB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39ED5-722E-4113-960A-4F9DBB0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6FD-DDB9-4086-B842-168AF57C1A69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623C44-C05D-472A-8186-8D530EF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76BB1-6E3E-49CF-AAED-9E18389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2D318-4457-49A8-BBCF-960A2401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D8DD-6780-4D24-A0B3-5A768A3F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F08AC6-A8BE-45E3-8F49-D85DDE48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FAF9-C1B7-4007-9923-08B5BFDEF195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04BA5-48F1-4C42-AF4A-EA736035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61B320-1B68-40F5-AEEB-E8728C1D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ACF65-310C-41ED-AE2F-670FD540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DF66EC-9002-41BB-A53A-E0E2B825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DD69B7-8119-4C91-99AC-D112402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6891-9CE1-4E25-992A-1EDC38A63168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2A8643-C90B-483E-B2FA-62FAF9B4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21FFAF-BC67-40AD-AAC1-63B4FA24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AD107-71C0-4ADF-8E39-768372C1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47621A-0F62-47E0-BD75-C29F519CF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4B8F70-7822-4128-A052-C230931E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4900A7-2C50-4B6C-A90D-E4787A3D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F946-3AE2-4492-84CC-4E075438C49B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D14900-7763-4954-BCB2-95610CCF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39FE7E-4930-4989-B871-CB64787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A55FE-D559-4E80-BEEA-5430D543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C58BFB-B0CF-45F1-8265-A1043651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6CB4C7-6B90-4D4C-9124-4EEDDF35E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DB12CE-D141-43B4-AB54-06A62DC79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595C3A-01FC-4467-A880-047C62AE7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1A7D41-F7F0-4A5C-BCCD-121AFA96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9889-C4CF-4CD9-AB6F-26FAA14CF67E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5031F3-136F-4DCE-B64C-98C926C2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89A619-8DA6-40E2-BF97-F5A545A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FCA31-ED96-400F-A5F0-902BD4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C10CA0-D99E-409A-A42C-EF2460EB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F2B-9D73-4FF7-A6C4-D9412FE87E12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6EA4BA-6ED6-4E49-B0B4-79F4A1F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8AB5EF-BD45-4CAF-9E94-028D008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421151-0F01-45D3-85C0-96044A72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388-6509-425C-BDC6-99678F3ECEE1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EC4326-55FF-4E6C-93EC-D8A51E46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73A637-80EB-4289-A936-8DADDAD0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C1CC1-DC05-4167-B21B-388794AA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5A7F9-2307-4861-ACBF-F2DC21F8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36C0CA-437F-4566-ADAF-1BE4A355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750ABC-8E69-4991-B043-CCD8D71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86CA-9D08-40FB-85D0-C3FC8E333D27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95E195-DAAF-4048-8F52-DE8E5CE8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1CF83A-2459-492D-9B14-2738CDE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C5A50-A550-49AA-AA82-BEAD4BB8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2FE05A-38AE-4FF5-A031-DF02339FE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84C0C1-DA3F-4C37-9C8E-9BB80757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50BBEA-A112-42E8-AF9A-468BD2F9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244-66A8-4942-BB28-A734535C6BFB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1EEA4D-2929-4548-B1D5-EA6AD7E6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DB9DB8-6514-4264-8F0F-9C3F6704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46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B8B8AA-36FA-49B3-9F35-D8DA7C29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B95E0B-42F2-4B45-9F6C-A06236A0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801689-DA90-402F-90D5-70E450E09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73EA-9D89-4FC0-B343-80AC4BF4E4DC}" type="datetime1">
              <a:rPr lang="en-US" smtClean="0"/>
              <a:pPr/>
              <a:t>10-Oct-18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E03C1A-BFA1-4D6B-9908-9E289F39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28CE4-B8B7-4E87-BD61-38A7834E6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01F2-AF97-4401-AEB5-2A484B6A9E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9D0C88-0351-4902-8253-89C4EDC18850}"/>
              </a:ext>
            </a:extLst>
          </p:cNvPr>
          <p:cNvSpPr/>
          <p:nvPr/>
        </p:nvSpPr>
        <p:spPr>
          <a:xfrm>
            <a:off x="-161925" y="1915510"/>
            <a:ext cx="1251585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Ambient intelligence lab</a:t>
            </a:r>
          </a:p>
          <a:p>
            <a:pPr algn="ctr"/>
            <a:r>
              <a:rPr lang="en-U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Department of software engineering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Daffodil international university</a:t>
            </a:r>
          </a:p>
          <a:p>
            <a:pPr algn="ctr"/>
            <a:endParaRPr lang="en-US" sz="24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Supervised by 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K. M. </a:t>
            </a:r>
            <a:r>
              <a:rPr lang="en-US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Imtiaz</a:t>
            </a: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Ud</a:t>
            </a: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-Din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Assistant professor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Department of software engineering</a:t>
            </a:r>
          </a:p>
          <a:p>
            <a:pPr algn="ctr"/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 date : </a:t>
            </a: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</a:t>
            </a:r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/10/2018</a:t>
            </a:r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C1B4EE-D8AC-47B1-A5F7-6B5ABFE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27" y="366154"/>
            <a:ext cx="1821180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232298" y="1825625"/>
            <a:ext cx="2000951" cy="7228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93043" y="1918952"/>
            <a:ext cx="1885041" cy="56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47763" y="1918952"/>
            <a:ext cx="746975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84879" y="1918952"/>
            <a:ext cx="734096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3814" y="1918952"/>
            <a:ext cx="528034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b="1" dirty="0" smtClean="0">
                <a:solidFill>
                  <a:schemeClr val="bg1"/>
                </a:solidFill>
              </a:rPr>
              <a:t>Sensor and Actuator: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   Static tag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en-US" sz="5000" dirty="0" smtClean="0">
                <a:solidFill>
                  <a:schemeClr val="bg1"/>
                </a:solidFill>
              </a:rPr>
              <a:t>S  07 US WTC32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90862" y="3413670"/>
            <a:ext cx="1790163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S-Sensor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A-Actuator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87496" y="2548481"/>
            <a:ext cx="1432457" cy="8651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21256" y="2525600"/>
            <a:ext cx="231769" cy="10361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64255" y="3561776"/>
            <a:ext cx="1809482" cy="74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ID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5" idx="0"/>
          </p:cNvCxnSpPr>
          <p:nvPr/>
        </p:nvCxnSpPr>
        <p:spPr>
          <a:xfrm>
            <a:off x="5883498" y="2506958"/>
            <a:ext cx="548855" cy="8640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494448" y="3370996"/>
            <a:ext cx="1875809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Represents role in each project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03364" y="2525600"/>
            <a:ext cx="1905698" cy="8405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044295" y="3366191"/>
            <a:ext cx="1875809" cy="113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which project sensor will perform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035934" y="5368660"/>
            <a:ext cx="7946265" cy="69546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sensor can take place in different projects but we can not determine which sensor is from which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21" grpId="0" animBg="1"/>
      <p:bldP spid="14" grpId="0" animBg="1"/>
      <p:bldP spid="10" grpId="0" animBg="1"/>
      <p:bldP spid="5" grpId="0" animBg="1"/>
      <p:bldP spid="19" grpId="0" animBg="1"/>
      <p:bldP spid="25" grpId="0" animBg="1"/>
      <p:bldP spid="30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Sensor </a:t>
            </a:r>
            <a:r>
              <a:rPr lang="en-US" b="1" dirty="0">
                <a:solidFill>
                  <a:schemeClr val="bg1"/>
                </a:solidFill>
              </a:rPr>
              <a:t>and Actuator: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Limitation in automatic code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code modification program only identifies lines of codes if they are     written in a specific pattern.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	Sensor </a:t>
            </a:r>
            <a:r>
              <a:rPr lang="en-US" b="1" dirty="0">
                <a:solidFill>
                  <a:schemeClr val="bg1"/>
                </a:solidFill>
              </a:rPr>
              <a:t>and Actuator: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No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personalized web socket for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don’t have any web socket for transferring data by MQTT. So we are using third party service cloud MQTT.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AA596C-F844-4D6D-9B1F-D655B5E4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s://lh4.googleusercontent.com/88Wma4o2fQZiDRlp_5WSRyZQ_l5iRdpZPw1OP5vaY0dVbHc2crpbi8_qGV48DjOxtC5ScbB2WmVQ1b-ffobIHN4xdEVgpiGZCoig8-imOVt1wo2M0-COHwJWOlT6D3oKHYcq8JKY">
            <a:extLst>
              <a:ext uri="{FF2B5EF4-FFF2-40B4-BE49-F238E27FC236}">
                <a16:creationId xmlns:a16="http://schemas.microsoft.com/office/drawing/2014/main" xmlns="" id="{42703223-2712-402F-82D6-C46CA3522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61" y="1396701"/>
            <a:ext cx="3671302" cy="315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dHU5A2q02zqiTAn_8RqY1xAR0neiARPVKlYYGDUFlBeShE7kttPUF8_KIW2RXyBWttlKtC3RBRZ_BhJJBuYQM_7PlCMDGNxkGoYbqOnKXLOba8MWLmZ-YhoZZCYuCXWtmd1qBJEg">
            <a:extLst>
              <a:ext uri="{FF2B5EF4-FFF2-40B4-BE49-F238E27FC236}">
                <a16:creationId xmlns:a16="http://schemas.microsoft.com/office/drawing/2014/main" xmlns="" id="{1BB90E3E-998B-495B-B062-468D42A39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083" b="41891"/>
          <a:stretch/>
        </p:blipFill>
        <p:spPr bwMode="auto">
          <a:xfrm>
            <a:off x="1668628" y="1405970"/>
            <a:ext cx="3671302" cy="31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0327301-E596-432A-B198-AC84DAA17464}"/>
              </a:ext>
            </a:extLst>
          </p:cNvPr>
          <p:cNvSpPr/>
          <p:nvPr/>
        </p:nvSpPr>
        <p:spPr>
          <a:xfrm>
            <a:off x="1327409" y="4851865"/>
            <a:ext cx="43537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Interface for end-user</a:t>
            </a:r>
          </a:p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626894-AA56-4820-B151-3C8D79F9D759}"/>
              </a:ext>
            </a:extLst>
          </p:cNvPr>
          <p:cNvSpPr/>
          <p:nvPr/>
        </p:nvSpPr>
        <p:spPr>
          <a:xfrm>
            <a:off x="6848403" y="4851864"/>
            <a:ext cx="44078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blockly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blocks</a:t>
            </a:r>
          </a:p>
        </p:txBody>
      </p:sp>
      <p:pic>
        <p:nvPicPr>
          <p:cNvPr id="1030" name="Picture 6" descr="https://lh5.googleusercontent.com/-razzq7AUfIA39Epd4j6gIl7qsl7dzvRjSg1LkfpdYdAjUoIiSjnNOmcuHHHDWWBJfcjkEsgQLMhRHUMJ5HVCvK5_anzqKhMcM3uB7bFV-DBmpSNlDskd6pZEJw-EsyuVndR2LN0">
            <a:extLst>
              <a:ext uri="{FF2B5EF4-FFF2-40B4-BE49-F238E27FC236}">
                <a16:creationId xmlns:a16="http://schemas.microsoft.com/office/drawing/2014/main" xmlns="" id="{BBD22DD6-A460-4127-96C4-E157893AB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6297" r="7476" b="17826"/>
          <a:stretch/>
        </p:blipFill>
        <p:spPr bwMode="auto">
          <a:xfrm>
            <a:off x="2785403" y="2539142"/>
            <a:ext cx="2554527" cy="8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8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1B4716-9252-4E85-B704-DA8E45C3B925}"/>
              </a:ext>
            </a:extLst>
          </p:cNvPr>
          <p:cNvSpPr/>
          <p:nvPr/>
        </p:nvSpPr>
        <p:spPr>
          <a:xfrm>
            <a:off x="504825" y="528935"/>
            <a:ext cx="1118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742890-7E48-4DDA-84C8-9A447EB9964E}"/>
              </a:ext>
            </a:extLst>
          </p:cNvPr>
          <p:cNvSpPr txBox="1"/>
          <p:nvPr/>
        </p:nvSpPr>
        <p:spPr>
          <a:xfrm>
            <a:off x="1219200" y="1312263"/>
            <a:ext cx="99942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Kovatsch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M., Mayer, S., &amp;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Ostermaier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B. (2012). Moving Application Logic from the Firmware to the Cloud: Towards the Thin Server Architecture for the Internet of Things. 2012 Sixth International Conference on Innovative Mobile and Internet Services in Ubiquitous Computing.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Valsamakis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Y., &amp;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Savidis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A. (n.d.).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PersonalApplicationsintheInternetofThings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ThroughVisualEnd-UserProgramming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2018 Springer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Verleg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Microsoft Flow. (2018). Microsoft [online] Available at : https://docs.microsoft.com/en-us/flow/ 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Philips Hue. (2018). Philips [online] Available at : https://www2.meethue.com/en-us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552856-C80E-4DCB-A941-F03E8B2B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3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1B4716-9252-4E85-B704-DA8E45C3B925}"/>
              </a:ext>
            </a:extLst>
          </p:cNvPr>
          <p:cNvSpPr/>
          <p:nvPr/>
        </p:nvSpPr>
        <p:spPr>
          <a:xfrm>
            <a:off x="504825" y="2967335"/>
            <a:ext cx="1118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Questions ?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2DBB46-7037-4288-879F-61217E7B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9D0C88-0351-4902-8253-89C4EDC18850}"/>
              </a:ext>
            </a:extLst>
          </p:cNvPr>
          <p:cNvSpPr/>
          <p:nvPr/>
        </p:nvSpPr>
        <p:spPr>
          <a:xfrm>
            <a:off x="-161925" y="1968062"/>
            <a:ext cx="125158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 environment supporting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end-user driven composition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of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collaborative web and IoT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C1B4EE-D8AC-47B1-A5F7-6B5ABFE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9D0C88-0351-4902-8253-89C4EDC18850}"/>
              </a:ext>
            </a:extLst>
          </p:cNvPr>
          <p:cNvSpPr/>
          <p:nvPr/>
        </p:nvSpPr>
        <p:spPr>
          <a:xfrm>
            <a:off x="3360053" y="1830094"/>
            <a:ext cx="510802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Contributors:</a:t>
            </a:r>
          </a:p>
          <a:p>
            <a:pPr algn="ctr"/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151-35-937</a:t>
            </a:r>
          </a:p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151-35-843</a:t>
            </a:r>
          </a:p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151-35-960</a:t>
            </a: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      ID: 151-35-924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C1B4EE-D8AC-47B1-A5F7-6B5ABFE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41000">
              <a:schemeClr val="tx1">
                <a:lumMod val="50000"/>
                <a:lumOff val="50000"/>
              </a:schemeClr>
            </a:gs>
            <a:gs pos="77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9D0CC0-81E9-4634-8A77-3D343300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489030"/>
            <a:ext cx="4271266" cy="2964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006274-7433-4F43-A013-9EF754191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t="34300" r="36812" b="38937"/>
          <a:stretch>
            <a:fillRect/>
          </a:stretch>
        </p:blipFill>
        <p:spPr>
          <a:xfrm>
            <a:off x="238982" y="1538080"/>
            <a:ext cx="3781840" cy="3781840"/>
          </a:xfrm>
          <a:custGeom>
            <a:avLst/>
            <a:gdLst>
              <a:gd name="connsiteX0" fmla="*/ 917712 w 1835424"/>
              <a:gd name="connsiteY0" fmla="*/ 0 h 1835424"/>
              <a:gd name="connsiteX1" fmla="*/ 1835424 w 1835424"/>
              <a:gd name="connsiteY1" fmla="*/ 917712 h 1835424"/>
              <a:gd name="connsiteX2" fmla="*/ 917712 w 1835424"/>
              <a:gd name="connsiteY2" fmla="*/ 1835424 h 1835424"/>
              <a:gd name="connsiteX3" fmla="*/ 0 w 1835424"/>
              <a:gd name="connsiteY3" fmla="*/ 917712 h 1835424"/>
              <a:gd name="connsiteX4" fmla="*/ 917712 w 1835424"/>
              <a:gd name="connsiteY4" fmla="*/ 0 h 183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424" h="1835424">
                <a:moveTo>
                  <a:pt x="917712" y="0"/>
                </a:moveTo>
                <a:cubicBezTo>
                  <a:pt x="1424550" y="0"/>
                  <a:pt x="1835424" y="410874"/>
                  <a:pt x="1835424" y="917712"/>
                </a:cubicBezTo>
                <a:cubicBezTo>
                  <a:pt x="1835424" y="1424550"/>
                  <a:pt x="1424550" y="1835424"/>
                  <a:pt x="917712" y="1835424"/>
                </a:cubicBezTo>
                <a:cubicBezTo>
                  <a:pt x="410874" y="1835424"/>
                  <a:pt x="0" y="1424550"/>
                  <a:pt x="0" y="917712"/>
                </a:cubicBezTo>
                <a:cubicBezTo>
                  <a:pt x="0" y="410874"/>
                  <a:pt x="410874" y="0"/>
                  <a:pt x="917712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6882CA-4A0E-4A9B-B339-FE1207D0ED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61" y="1595230"/>
            <a:ext cx="2895600" cy="2895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878F872-A1EE-4461-B528-A97678C43B27}"/>
              </a:ext>
            </a:extLst>
          </p:cNvPr>
          <p:cNvCxnSpPr>
            <a:cxnSpLocks/>
          </p:cNvCxnSpPr>
          <p:nvPr/>
        </p:nvCxnSpPr>
        <p:spPr>
          <a:xfrm>
            <a:off x="8763000" y="2793015"/>
            <a:ext cx="1466850" cy="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7F1CBF-7F65-43AB-B396-757E4B4A4C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07" y="2239751"/>
            <a:ext cx="1606693" cy="110652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2A974CD-2662-4265-A2C5-22D4D92D704A}"/>
              </a:ext>
            </a:extLst>
          </p:cNvPr>
          <p:cNvCxnSpPr>
            <a:cxnSpLocks/>
          </p:cNvCxnSpPr>
          <p:nvPr/>
        </p:nvCxnSpPr>
        <p:spPr>
          <a:xfrm>
            <a:off x="6956282" y="1993475"/>
            <a:ext cx="342596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2DDD334-D1E1-4168-A2E9-C91CF9148481}"/>
              </a:ext>
            </a:extLst>
          </p:cNvPr>
          <p:cNvCxnSpPr>
            <a:cxnSpLocks/>
          </p:cNvCxnSpPr>
          <p:nvPr/>
        </p:nvCxnSpPr>
        <p:spPr>
          <a:xfrm flipH="1">
            <a:off x="10353039" y="1993475"/>
            <a:ext cx="11922" cy="118787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D0BB65F-B8CC-485E-B3F4-9CBF8544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6CEAD2-9709-46FB-9FDE-9433E4839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t="34300" r="36812" b="38937"/>
          <a:stretch>
            <a:fillRect/>
          </a:stretch>
        </p:blipFill>
        <p:spPr>
          <a:xfrm>
            <a:off x="219932" y="1538080"/>
            <a:ext cx="3781840" cy="3781840"/>
          </a:xfrm>
          <a:custGeom>
            <a:avLst/>
            <a:gdLst>
              <a:gd name="connsiteX0" fmla="*/ 917712 w 1835424"/>
              <a:gd name="connsiteY0" fmla="*/ 0 h 1835424"/>
              <a:gd name="connsiteX1" fmla="*/ 1835424 w 1835424"/>
              <a:gd name="connsiteY1" fmla="*/ 917712 h 1835424"/>
              <a:gd name="connsiteX2" fmla="*/ 917712 w 1835424"/>
              <a:gd name="connsiteY2" fmla="*/ 1835424 h 1835424"/>
              <a:gd name="connsiteX3" fmla="*/ 0 w 1835424"/>
              <a:gd name="connsiteY3" fmla="*/ 917712 h 1835424"/>
              <a:gd name="connsiteX4" fmla="*/ 917712 w 1835424"/>
              <a:gd name="connsiteY4" fmla="*/ 0 h 183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5424" h="1835424">
                <a:moveTo>
                  <a:pt x="917712" y="0"/>
                </a:moveTo>
                <a:cubicBezTo>
                  <a:pt x="1424550" y="0"/>
                  <a:pt x="1835424" y="410874"/>
                  <a:pt x="1835424" y="917712"/>
                </a:cubicBezTo>
                <a:cubicBezTo>
                  <a:pt x="1835424" y="1424550"/>
                  <a:pt x="1424550" y="1835424"/>
                  <a:pt x="917712" y="1835424"/>
                </a:cubicBezTo>
                <a:cubicBezTo>
                  <a:pt x="410874" y="1835424"/>
                  <a:pt x="0" y="1424550"/>
                  <a:pt x="0" y="917712"/>
                </a:cubicBezTo>
                <a:cubicBezTo>
                  <a:pt x="0" y="410874"/>
                  <a:pt x="410874" y="0"/>
                  <a:pt x="917712" y="0"/>
                </a:cubicBez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5D478C1-B193-4EE5-90EA-62F3733C82ED}"/>
              </a:ext>
            </a:extLst>
          </p:cNvPr>
          <p:cNvSpPr/>
          <p:nvPr/>
        </p:nvSpPr>
        <p:spPr>
          <a:xfrm>
            <a:off x="5193006" y="4975402"/>
            <a:ext cx="2187528" cy="329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5C6F286-DA73-4DE8-9C29-E91980E24524}"/>
              </a:ext>
            </a:extLst>
          </p:cNvPr>
          <p:cNvSpPr/>
          <p:nvPr/>
        </p:nvSpPr>
        <p:spPr>
          <a:xfrm>
            <a:off x="5102447" y="1542886"/>
            <a:ext cx="2335237" cy="3432516"/>
          </a:xfrm>
          <a:custGeom>
            <a:avLst/>
            <a:gdLst>
              <a:gd name="connsiteX0" fmla="*/ 0 w 2335237"/>
              <a:gd name="connsiteY0" fmla="*/ 0 h 3432516"/>
              <a:gd name="connsiteX1" fmla="*/ 161779 w 2335237"/>
              <a:gd name="connsiteY1" fmla="*/ 0 h 3432516"/>
              <a:gd name="connsiteX2" fmla="*/ 161779 w 2335237"/>
              <a:gd name="connsiteY2" fmla="*/ 3288322 h 3432516"/>
              <a:gd name="connsiteX3" fmla="*/ 2173459 w 2335237"/>
              <a:gd name="connsiteY3" fmla="*/ 3288322 h 3432516"/>
              <a:gd name="connsiteX4" fmla="*/ 2173459 w 2335237"/>
              <a:gd name="connsiteY4" fmla="*/ 0 h 3432516"/>
              <a:gd name="connsiteX5" fmla="*/ 2335237 w 2335237"/>
              <a:gd name="connsiteY5" fmla="*/ 0 h 3432516"/>
              <a:gd name="connsiteX6" fmla="*/ 2335237 w 2335237"/>
              <a:gd name="connsiteY6" fmla="*/ 3432516 h 3432516"/>
              <a:gd name="connsiteX7" fmla="*/ 0 w 2335237"/>
              <a:gd name="connsiteY7" fmla="*/ 3432516 h 343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37" h="3432516">
                <a:moveTo>
                  <a:pt x="0" y="0"/>
                </a:moveTo>
                <a:lnTo>
                  <a:pt x="161779" y="0"/>
                </a:lnTo>
                <a:lnTo>
                  <a:pt x="161779" y="3288322"/>
                </a:lnTo>
                <a:lnTo>
                  <a:pt x="2173459" y="3288322"/>
                </a:lnTo>
                <a:lnTo>
                  <a:pt x="2173459" y="0"/>
                </a:lnTo>
                <a:lnTo>
                  <a:pt x="2335237" y="0"/>
                </a:lnTo>
                <a:lnTo>
                  <a:pt x="2335237" y="3432516"/>
                </a:lnTo>
                <a:lnTo>
                  <a:pt x="0" y="34325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9471217-D95F-48CA-849F-292EB50F8580}"/>
              </a:ext>
            </a:extLst>
          </p:cNvPr>
          <p:cNvSpPr/>
          <p:nvPr/>
        </p:nvSpPr>
        <p:spPr>
          <a:xfrm>
            <a:off x="4521724" y="4975402"/>
            <a:ext cx="3494083" cy="23739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A6CFBD8-5904-42E0-8C78-0C44C4BDC8A1}"/>
              </a:ext>
            </a:extLst>
          </p:cNvPr>
          <p:cNvSpPr/>
          <p:nvPr/>
        </p:nvSpPr>
        <p:spPr>
          <a:xfrm>
            <a:off x="9266831" y="4938561"/>
            <a:ext cx="450376" cy="6088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2D423000-245F-4809-B8E8-88ECAD3DBDF2}"/>
              </a:ext>
            </a:extLst>
          </p:cNvPr>
          <p:cNvSpPr/>
          <p:nvPr/>
        </p:nvSpPr>
        <p:spPr>
          <a:xfrm>
            <a:off x="9257207" y="2782394"/>
            <a:ext cx="480061" cy="5806439"/>
          </a:xfrm>
          <a:custGeom>
            <a:avLst/>
            <a:gdLst>
              <a:gd name="connsiteX0" fmla="*/ 0 w 2335237"/>
              <a:gd name="connsiteY0" fmla="*/ 0 h 3432516"/>
              <a:gd name="connsiteX1" fmla="*/ 161779 w 2335237"/>
              <a:gd name="connsiteY1" fmla="*/ 0 h 3432516"/>
              <a:gd name="connsiteX2" fmla="*/ 161779 w 2335237"/>
              <a:gd name="connsiteY2" fmla="*/ 3288322 h 3432516"/>
              <a:gd name="connsiteX3" fmla="*/ 2173459 w 2335237"/>
              <a:gd name="connsiteY3" fmla="*/ 3288322 h 3432516"/>
              <a:gd name="connsiteX4" fmla="*/ 2173459 w 2335237"/>
              <a:gd name="connsiteY4" fmla="*/ 0 h 3432516"/>
              <a:gd name="connsiteX5" fmla="*/ 2335237 w 2335237"/>
              <a:gd name="connsiteY5" fmla="*/ 0 h 3432516"/>
              <a:gd name="connsiteX6" fmla="*/ 2335237 w 2335237"/>
              <a:gd name="connsiteY6" fmla="*/ 3432516 h 3432516"/>
              <a:gd name="connsiteX7" fmla="*/ 0 w 2335237"/>
              <a:gd name="connsiteY7" fmla="*/ 3432516 h 343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37" h="3432516">
                <a:moveTo>
                  <a:pt x="0" y="0"/>
                </a:moveTo>
                <a:lnTo>
                  <a:pt x="161779" y="0"/>
                </a:lnTo>
                <a:lnTo>
                  <a:pt x="161779" y="3288322"/>
                </a:lnTo>
                <a:lnTo>
                  <a:pt x="2173459" y="3288322"/>
                </a:lnTo>
                <a:lnTo>
                  <a:pt x="2173459" y="0"/>
                </a:lnTo>
                <a:lnTo>
                  <a:pt x="2335237" y="0"/>
                </a:lnTo>
                <a:lnTo>
                  <a:pt x="2335237" y="3432516"/>
                </a:lnTo>
                <a:lnTo>
                  <a:pt x="0" y="34325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B96F6E3-F8FC-4B09-BBA5-EE44BE0DE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06" y="1260343"/>
            <a:ext cx="2557215" cy="17611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E0073D6-33C5-4457-B757-E499DCF5215A}"/>
              </a:ext>
            </a:extLst>
          </p:cNvPr>
          <p:cNvSpPr txBox="1"/>
          <p:nvPr/>
        </p:nvSpPr>
        <p:spPr>
          <a:xfrm>
            <a:off x="1510350" y="696043"/>
            <a:ext cx="120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Mr.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E124DC-20A6-49E1-BAF3-2817FF3F41C2}"/>
              </a:ext>
            </a:extLst>
          </p:cNvPr>
          <p:cNvSpPr txBox="1"/>
          <p:nvPr/>
        </p:nvSpPr>
        <p:spPr>
          <a:xfrm>
            <a:off x="5397868" y="696043"/>
            <a:ext cx="203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Reservoir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5BC34BB-BD00-4395-A322-3433A401E56B}"/>
              </a:ext>
            </a:extLst>
          </p:cNvPr>
          <p:cNvSpPr txBox="1"/>
          <p:nvPr/>
        </p:nvSpPr>
        <p:spPr>
          <a:xfrm>
            <a:off x="8472111" y="675567"/>
            <a:ext cx="255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Water pump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E0FACDF4-AA58-4A8C-A205-D9C224612D9F}"/>
              </a:ext>
            </a:extLst>
          </p:cNvPr>
          <p:cNvSpPr/>
          <p:nvPr/>
        </p:nvSpPr>
        <p:spPr>
          <a:xfrm flipH="1">
            <a:off x="9774061" y="4600069"/>
            <a:ext cx="2557214" cy="676983"/>
          </a:xfrm>
          <a:prstGeom prst="rightArrow">
            <a:avLst>
              <a:gd name="adj1" fmla="val 58889"/>
              <a:gd name="adj2" fmla="val 43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E85D227-40E1-4F44-9E26-40B0B02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3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0286 -0.347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326 0.2125 L -0.00326 -0.48542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0783B1-E613-47A0-A646-E902674BA4D4}"/>
              </a:ext>
            </a:extLst>
          </p:cNvPr>
          <p:cNvSpPr/>
          <p:nvPr/>
        </p:nvSpPr>
        <p:spPr>
          <a:xfrm>
            <a:off x="5300230" y="1598149"/>
            <a:ext cx="2014154" cy="329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ABF8BE-779E-44FC-A5D8-E80B1D1FE30A}"/>
              </a:ext>
            </a:extLst>
          </p:cNvPr>
          <p:cNvSpPr/>
          <p:nvPr/>
        </p:nvSpPr>
        <p:spPr>
          <a:xfrm>
            <a:off x="5139689" y="1527811"/>
            <a:ext cx="2335237" cy="3432516"/>
          </a:xfrm>
          <a:custGeom>
            <a:avLst/>
            <a:gdLst>
              <a:gd name="connsiteX0" fmla="*/ 0 w 2335237"/>
              <a:gd name="connsiteY0" fmla="*/ 0 h 3432516"/>
              <a:gd name="connsiteX1" fmla="*/ 161779 w 2335237"/>
              <a:gd name="connsiteY1" fmla="*/ 0 h 3432516"/>
              <a:gd name="connsiteX2" fmla="*/ 161779 w 2335237"/>
              <a:gd name="connsiteY2" fmla="*/ 3288322 h 3432516"/>
              <a:gd name="connsiteX3" fmla="*/ 2173459 w 2335237"/>
              <a:gd name="connsiteY3" fmla="*/ 3288322 h 3432516"/>
              <a:gd name="connsiteX4" fmla="*/ 2173459 w 2335237"/>
              <a:gd name="connsiteY4" fmla="*/ 0 h 3432516"/>
              <a:gd name="connsiteX5" fmla="*/ 2335237 w 2335237"/>
              <a:gd name="connsiteY5" fmla="*/ 0 h 3432516"/>
              <a:gd name="connsiteX6" fmla="*/ 2335237 w 2335237"/>
              <a:gd name="connsiteY6" fmla="*/ 3432516 h 3432516"/>
              <a:gd name="connsiteX7" fmla="*/ 0 w 2335237"/>
              <a:gd name="connsiteY7" fmla="*/ 3432516 h 343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37" h="3432516">
                <a:moveTo>
                  <a:pt x="0" y="0"/>
                </a:moveTo>
                <a:lnTo>
                  <a:pt x="161779" y="0"/>
                </a:lnTo>
                <a:lnTo>
                  <a:pt x="161779" y="3288322"/>
                </a:lnTo>
                <a:lnTo>
                  <a:pt x="2173459" y="3288322"/>
                </a:lnTo>
                <a:lnTo>
                  <a:pt x="2173459" y="0"/>
                </a:lnTo>
                <a:lnTo>
                  <a:pt x="2335237" y="0"/>
                </a:lnTo>
                <a:lnTo>
                  <a:pt x="2335237" y="3432516"/>
                </a:lnTo>
                <a:lnTo>
                  <a:pt x="0" y="34325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798051-2BB1-4367-8D7D-5D8DFB2200DD}"/>
              </a:ext>
            </a:extLst>
          </p:cNvPr>
          <p:cNvSpPr/>
          <p:nvPr/>
        </p:nvSpPr>
        <p:spPr>
          <a:xfrm>
            <a:off x="4667250" y="4960327"/>
            <a:ext cx="3200400" cy="23739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991F6D-D89C-41D0-9271-3AF9E66E9C2B}"/>
              </a:ext>
            </a:extLst>
          </p:cNvPr>
          <p:cNvSpPr/>
          <p:nvPr/>
        </p:nvSpPr>
        <p:spPr>
          <a:xfrm>
            <a:off x="9300342" y="3248025"/>
            <a:ext cx="436926" cy="608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73D0AFA-FF1B-49D2-98A2-FA84266829BD}"/>
              </a:ext>
            </a:extLst>
          </p:cNvPr>
          <p:cNvSpPr/>
          <p:nvPr/>
        </p:nvSpPr>
        <p:spPr>
          <a:xfrm>
            <a:off x="9257207" y="2782394"/>
            <a:ext cx="480061" cy="5806439"/>
          </a:xfrm>
          <a:custGeom>
            <a:avLst/>
            <a:gdLst>
              <a:gd name="connsiteX0" fmla="*/ 0 w 2335237"/>
              <a:gd name="connsiteY0" fmla="*/ 0 h 3432516"/>
              <a:gd name="connsiteX1" fmla="*/ 161779 w 2335237"/>
              <a:gd name="connsiteY1" fmla="*/ 0 h 3432516"/>
              <a:gd name="connsiteX2" fmla="*/ 161779 w 2335237"/>
              <a:gd name="connsiteY2" fmla="*/ 3288322 h 3432516"/>
              <a:gd name="connsiteX3" fmla="*/ 2173459 w 2335237"/>
              <a:gd name="connsiteY3" fmla="*/ 3288322 h 3432516"/>
              <a:gd name="connsiteX4" fmla="*/ 2173459 w 2335237"/>
              <a:gd name="connsiteY4" fmla="*/ 0 h 3432516"/>
              <a:gd name="connsiteX5" fmla="*/ 2335237 w 2335237"/>
              <a:gd name="connsiteY5" fmla="*/ 0 h 3432516"/>
              <a:gd name="connsiteX6" fmla="*/ 2335237 w 2335237"/>
              <a:gd name="connsiteY6" fmla="*/ 3432516 h 3432516"/>
              <a:gd name="connsiteX7" fmla="*/ 0 w 2335237"/>
              <a:gd name="connsiteY7" fmla="*/ 3432516 h 343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37" h="3432516">
                <a:moveTo>
                  <a:pt x="0" y="0"/>
                </a:moveTo>
                <a:lnTo>
                  <a:pt x="161779" y="0"/>
                </a:lnTo>
                <a:lnTo>
                  <a:pt x="161779" y="3288322"/>
                </a:lnTo>
                <a:lnTo>
                  <a:pt x="2173459" y="3288322"/>
                </a:lnTo>
                <a:lnTo>
                  <a:pt x="2173459" y="0"/>
                </a:lnTo>
                <a:lnTo>
                  <a:pt x="2335237" y="0"/>
                </a:lnTo>
                <a:lnTo>
                  <a:pt x="2335237" y="3432516"/>
                </a:lnTo>
                <a:lnTo>
                  <a:pt x="0" y="34325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142345C-103F-403B-B177-5A74B0B39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06" y="1260343"/>
            <a:ext cx="2557215" cy="17611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BAE6E75-77F7-4770-A3CA-90AE46E88D36}"/>
              </a:ext>
            </a:extLst>
          </p:cNvPr>
          <p:cNvSpPr txBox="1"/>
          <p:nvPr/>
        </p:nvSpPr>
        <p:spPr>
          <a:xfrm>
            <a:off x="8472111" y="675567"/>
            <a:ext cx="255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Water pump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AFCD88-E9E9-4CC6-B812-F327F7FEFC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8" y="344708"/>
            <a:ext cx="1761153" cy="1761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B527FDE-EB10-4995-A9FD-D77BF855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53" y="1260342"/>
            <a:ext cx="1761153" cy="17670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5E2A590-20E6-4F7F-B3D8-CC9764DC1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t="64879" r="67295" b="8406"/>
          <a:stretch>
            <a:fillRect/>
          </a:stretch>
        </p:blipFill>
        <p:spPr>
          <a:xfrm>
            <a:off x="230748" y="1646364"/>
            <a:ext cx="3781839" cy="3781839"/>
          </a:xfrm>
          <a:custGeom>
            <a:avLst/>
            <a:gdLst>
              <a:gd name="connsiteX0" fmla="*/ 916057 w 1832114"/>
              <a:gd name="connsiteY0" fmla="*/ 0 h 1832114"/>
              <a:gd name="connsiteX1" fmla="*/ 1832114 w 1832114"/>
              <a:gd name="connsiteY1" fmla="*/ 916057 h 1832114"/>
              <a:gd name="connsiteX2" fmla="*/ 916057 w 1832114"/>
              <a:gd name="connsiteY2" fmla="*/ 1832114 h 1832114"/>
              <a:gd name="connsiteX3" fmla="*/ 0 w 1832114"/>
              <a:gd name="connsiteY3" fmla="*/ 916057 h 1832114"/>
              <a:gd name="connsiteX4" fmla="*/ 916057 w 1832114"/>
              <a:gd name="connsiteY4" fmla="*/ 0 h 18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2114" h="1832114">
                <a:moveTo>
                  <a:pt x="916057" y="0"/>
                </a:moveTo>
                <a:cubicBezTo>
                  <a:pt x="1421981" y="0"/>
                  <a:pt x="1832114" y="410133"/>
                  <a:pt x="1832114" y="916057"/>
                </a:cubicBezTo>
                <a:cubicBezTo>
                  <a:pt x="1832114" y="1421981"/>
                  <a:pt x="1421981" y="1832114"/>
                  <a:pt x="916057" y="1832114"/>
                </a:cubicBezTo>
                <a:cubicBezTo>
                  <a:pt x="410133" y="1832114"/>
                  <a:pt x="0" y="1421981"/>
                  <a:pt x="0" y="916057"/>
                </a:cubicBezTo>
                <a:cubicBezTo>
                  <a:pt x="0" y="410133"/>
                  <a:pt x="410133" y="0"/>
                  <a:pt x="916057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E6B026-A09B-4F25-911F-3E66CF02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7E124DC-20A6-49E1-BAF3-2817FF3F41C2}"/>
              </a:ext>
            </a:extLst>
          </p:cNvPr>
          <p:cNvSpPr txBox="1"/>
          <p:nvPr/>
        </p:nvSpPr>
        <p:spPr>
          <a:xfrm>
            <a:off x="5397868" y="696043"/>
            <a:ext cx="203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Reservoir</a:t>
            </a:r>
          </a:p>
        </p:txBody>
      </p:sp>
    </p:spTree>
    <p:extLst>
      <p:ext uri="{BB962C8B-B14F-4D97-AF65-F5344CB8AC3E}">
        <p14:creationId xmlns:p14="http://schemas.microsoft.com/office/powerpoint/2010/main" val="213367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0143 0.4604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0274 0.44398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25C9F1-227A-46B1-BAF7-6CFA1B28FC63}"/>
              </a:ext>
            </a:extLst>
          </p:cNvPr>
          <p:cNvSpPr/>
          <p:nvPr/>
        </p:nvSpPr>
        <p:spPr>
          <a:xfrm>
            <a:off x="504825" y="490835"/>
            <a:ext cx="1118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F59D5-000E-4192-8F50-C41A61FD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1" y="2277422"/>
            <a:ext cx="3556165" cy="2370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55A7E5-DCBA-4450-AE0C-8F7CD192C48C}"/>
              </a:ext>
            </a:extLst>
          </p:cNvPr>
          <p:cNvSpPr/>
          <p:nvPr/>
        </p:nvSpPr>
        <p:spPr>
          <a:xfrm>
            <a:off x="795717" y="4612010"/>
            <a:ext cx="27085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Personalized </a:t>
            </a:r>
          </a:p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8F2F3DB-1E4A-444C-817A-ACE055A6F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3504" r="71352" b="38245"/>
          <a:stretch/>
        </p:blipFill>
        <p:spPr>
          <a:xfrm>
            <a:off x="4467397" y="2171700"/>
            <a:ext cx="3257205" cy="3040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4BB7CEE-5CBB-4EAC-B535-4FCEC90A8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1" t="49492" r="10154" b="15536"/>
          <a:stretch/>
        </p:blipFill>
        <p:spPr>
          <a:xfrm>
            <a:off x="8487045" y="2326105"/>
            <a:ext cx="3101845" cy="232209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xmlns="" id="{E6C3195F-432B-4366-8593-BB4307CC1D8D}"/>
              </a:ext>
            </a:extLst>
          </p:cNvPr>
          <p:cNvSpPr/>
          <p:nvPr/>
        </p:nvSpPr>
        <p:spPr>
          <a:xfrm>
            <a:off x="7656966" y="3045608"/>
            <a:ext cx="883087" cy="883087"/>
          </a:xfrm>
          <a:prstGeom prst="plus">
            <a:avLst>
              <a:gd name="adj" fmla="val 340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759C770-4556-4F68-AC32-9B9F78156B8E}"/>
              </a:ext>
            </a:extLst>
          </p:cNvPr>
          <p:cNvSpPr/>
          <p:nvPr/>
        </p:nvSpPr>
        <p:spPr>
          <a:xfrm>
            <a:off x="6060007" y="4724396"/>
            <a:ext cx="40916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IoT and web service </a:t>
            </a:r>
          </a:p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collaboration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8EC8EC-34BC-413B-90A8-B6EAF83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posed architecture.png">
            <a:extLst>
              <a:ext uri="{FF2B5EF4-FFF2-40B4-BE49-F238E27FC236}">
                <a16:creationId xmlns:a16="http://schemas.microsoft.com/office/drawing/2014/main" xmlns="" id="{70A6CC4B-7F0A-4813-8FB9-5503116B7B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6043" y="1411987"/>
            <a:ext cx="12244086" cy="47077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05403D3-42B7-48F5-82BF-9BF36541E684}"/>
              </a:ext>
            </a:extLst>
          </p:cNvPr>
          <p:cNvSpPr/>
          <p:nvPr/>
        </p:nvSpPr>
        <p:spPr>
          <a:xfrm>
            <a:off x="504825" y="388933"/>
            <a:ext cx="1118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Proposed architecture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64793CE4-DBB6-43AD-96E3-CFDA3A34D4A5}"/>
              </a:ext>
            </a:extLst>
          </p:cNvPr>
          <p:cNvSpPr/>
          <p:nvPr/>
        </p:nvSpPr>
        <p:spPr>
          <a:xfrm>
            <a:off x="6994358" y="1928524"/>
            <a:ext cx="5197642" cy="3901098"/>
          </a:xfrm>
          <a:prstGeom prst="flowChartAlternateProcess">
            <a:avLst/>
          </a:prstGeom>
          <a:noFill/>
          <a:ln w="1047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F58F7F-13A1-4286-A2F1-3CF83181566C}"/>
              </a:ext>
            </a:extLst>
          </p:cNvPr>
          <p:cNvSpPr/>
          <p:nvPr/>
        </p:nvSpPr>
        <p:spPr>
          <a:xfrm>
            <a:off x="7507291" y="6119777"/>
            <a:ext cx="41717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IoT and web services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614BE7-0B07-431D-AD26-2CE5E69B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4B6DFE-6886-4EAE-BEC5-B31131542F09}"/>
              </a:ext>
            </a:extLst>
          </p:cNvPr>
          <p:cNvSpPr/>
          <p:nvPr/>
        </p:nvSpPr>
        <p:spPr>
          <a:xfrm>
            <a:off x="504825" y="388933"/>
            <a:ext cx="1118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Limitations: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Sensors and Actuators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Static tag pattern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Limitation in automatic code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odification program.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No personalized web socket for MQTT.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Middleware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Complex UI/UX.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Components are not distributed.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Unable to learn from previous executions.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Stores garbage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E8C377-0052-412F-812E-CB63D723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01F2-AF97-4401-AEB5-2A484B6A9E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298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Sensor and Actuator:       Static tag pattern</vt:lpstr>
      <vt:lpstr>   Sensor and Actuator:    Limitation in automatic code modification</vt:lpstr>
      <vt:lpstr>   Sensor and Actuator:      No personalized web socket for MQTT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 prosad</dc:creator>
  <cp:lastModifiedBy>Md Ariful Islam</cp:lastModifiedBy>
  <cp:revision>33</cp:revision>
  <dcterms:created xsi:type="dcterms:W3CDTF">2018-10-03T06:23:18Z</dcterms:created>
  <dcterms:modified xsi:type="dcterms:W3CDTF">2018-10-10T10:14:47Z</dcterms:modified>
</cp:coreProperties>
</file>