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5"/>
  </p:notesMasterIdLst>
  <p:sldIdLst>
    <p:sldId id="258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925AD76-6A0E-4A1D-ACAD-E81CA72418FB}">
          <p14:sldIdLst>
            <p14:sldId id="258"/>
            <p14:sldId id="26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7A8"/>
    <a:srgbClr val="F47B44"/>
    <a:srgbClr val="84AF9B"/>
    <a:srgbClr val="FACDAE"/>
    <a:srgbClr val="FC9D99"/>
    <a:srgbClr val="FF4266"/>
    <a:srgbClr val="93D6CA"/>
    <a:srgbClr val="FC4A7E"/>
    <a:srgbClr val="FACDB0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220" autoAdjust="0"/>
  </p:normalViewPr>
  <p:slideViewPr>
    <p:cSldViewPr snapToGrid="0">
      <p:cViewPr varScale="1">
        <p:scale>
          <a:sx n="107" d="100"/>
          <a:sy n="107" d="100"/>
        </p:scale>
        <p:origin x="960" y="-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CBC7-2B2A-4E50-8FD0-92D001667EF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F16E-1FEA-4A36-A505-6E130B0C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AF16E-1FEA-4A36-A505-6E130B0CE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8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87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0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987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6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9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2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8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7DA69C-A3BC-48FB-828D-5A6E6B91945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0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18768195-9C9F-44BC-83ED-6919FE4E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490" y="643791"/>
            <a:ext cx="6545996" cy="167933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Online Bangla music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4400" b="1" dirty="0">
                <a:solidFill>
                  <a:srgbClr val="002060"/>
                </a:solidFill>
              </a:rPr>
              <a:t>                     suggester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82C26A6-A370-4536-8358-C9D41B4C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0661" y="4534878"/>
            <a:ext cx="3843825" cy="1498600"/>
          </a:xfrm>
        </p:spPr>
        <p:txBody>
          <a:bodyPr/>
          <a:lstStyle/>
          <a:p>
            <a:r>
              <a:rPr lang="en-US" dirty="0"/>
              <a:t>Name: </a:t>
            </a:r>
            <a:r>
              <a:rPr lang="en-US" sz="2000" b="1" dirty="0"/>
              <a:t>Owahidul Islam Roman</a:t>
            </a:r>
          </a:p>
          <a:p>
            <a:r>
              <a:rPr lang="en-US" dirty="0"/>
              <a:t>ID: </a:t>
            </a:r>
            <a:r>
              <a:rPr lang="en-US" sz="2000" b="1" dirty="0"/>
              <a:t>151-35-986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BF632DC-4F82-48E6-BCFA-A15D6A35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3" y="0"/>
            <a:ext cx="10058400" cy="223324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Purpose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CB5939-43B5-4D90-A777-0FD8ADA3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913" y="2558563"/>
            <a:ext cx="10058399" cy="34358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Make a connection between people</a:t>
            </a:r>
          </a:p>
          <a:p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No such a site which is all about in Bengali songs related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3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28D61B88-1521-471C-93EA-E4729DFB5D97}"/>
              </a:ext>
            </a:extLst>
          </p:cNvPr>
          <p:cNvGrpSpPr/>
          <p:nvPr/>
        </p:nvGrpSpPr>
        <p:grpSpPr>
          <a:xfrm>
            <a:off x="5228322" y="772936"/>
            <a:ext cx="6100749" cy="5944952"/>
            <a:chOff x="5107442" y="758964"/>
            <a:chExt cx="5896156" cy="587696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79B7543-55A7-402A-B7B5-EE5846FF0A30}"/>
                </a:ext>
              </a:extLst>
            </p:cNvPr>
            <p:cNvGrpSpPr/>
            <p:nvPr/>
          </p:nvGrpSpPr>
          <p:grpSpPr>
            <a:xfrm>
              <a:off x="5107442" y="758964"/>
              <a:ext cx="5896156" cy="5876966"/>
              <a:chOff x="5079328" y="475664"/>
              <a:chExt cx="5896156" cy="587696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300D43-72A9-43DC-B684-8B072CAB7660}"/>
                  </a:ext>
                </a:extLst>
              </p:cNvPr>
              <p:cNvSpPr txBox="1"/>
              <p:nvPr/>
            </p:nvSpPr>
            <p:spPr>
              <a:xfrm>
                <a:off x="6656271" y="475664"/>
                <a:ext cx="39131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</a:rPr>
                  <a:t>Existing System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A22A580-FBA1-4D6B-809A-538735B4E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4526" y="1808790"/>
                <a:ext cx="1346342" cy="447749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7D6528A-4EC1-4BD1-A039-A9908B7C7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3741" y="1600899"/>
                <a:ext cx="1253066" cy="772233"/>
              </a:xfrm>
              <a:prstGeom prst="rect">
                <a:avLst/>
              </a:prstGeom>
            </p:spPr>
          </p:pic>
          <p:pic>
            <p:nvPicPr>
              <p:cNvPr id="63" name="Picture 62" descr="A drawing of a face&#10;&#10;Description generated with high confidence">
                <a:extLst>
                  <a:ext uri="{FF2B5EF4-FFF2-40B4-BE49-F238E27FC236}">
                    <a16:creationId xmlns:a16="http://schemas.microsoft.com/office/drawing/2014/main" id="{CB965D95-052B-4CBB-B35D-3D9A3D649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3083" y="3461889"/>
                <a:ext cx="1955624" cy="127740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64" name="Speech Bubble: Oval 63">
                <a:extLst>
                  <a:ext uri="{FF2B5EF4-FFF2-40B4-BE49-F238E27FC236}">
                    <a16:creationId xmlns:a16="http://schemas.microsoft.com/office/drawing/2014/main" id="{6F9BB6AA-A0D4-4ADB-A7E9-2B2AF7B48A1A}"/>
                  </a:ext>
                </a:extLst>
              </p:cNvPr>
              <p:cNvSpPr/>
              <p:nvPr/>
            </p:nvSpPr>
            <p:spPr>
              <a:xfrm rot="19893525">
                <a:off x="9657672" y="2532121"/>
                <a:ext cx="1317812" cy="711784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Hey bring me a song</a:t>
                </a:r>
              </a:p>
            </p:txBody>
          </p:sp>
          <p:pic>
            <p:nvPicPr>
              <p:cNvPr id="66" name="Picture 65" descr="A screenshot of a social media post&#10;&#10;Description generated with very high confidence">
                <a:extLst>
                  <a:ext uri="{FF2B5EF4-FFF2-40B4-BE49-F238E27FC236}">
                    <a16:creationId xmlns:a16="http://schemas.microsoft.com/office/drawing/2014/main" id="{669BDB2D-E2F7-46A6-9565-CEAB4C297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3609" y="2526983"/>
                <a:ext cx="865232" cy="3703357"/>
              </a:xfrm>
              <a:prstGeom prst="rect">
                <a:avLst/>
              </a:prstGeom>
            </p:spPr>
          </p:pic>
          <p:sp>
            <p:nvSpPr>
              <p:cNvPr id="67" name="Arrow: Left 66">
                <a:extLst>
                  <a:ext uri="{FF2B5EF4-FFF2-40B4-BE49-F238E27FC236}">
                    <a16:creationId xmlns:a16="http://schemas.microsoft.com/office/drawing/2014/main" id="{2E545425-9E60-41A7-8238-617FD8428E27}"/>
                  </a:ext>
                </a:extLst>
              </p:cNvPr>
              <p:cNvSpPr/>
              <p:nvPr/>
            </p:nvSpPr>
            <p:spPr>
              <a:xfrm>
                <a:off x="8636334" y="3926287"/>
                <a:ext cx="244781" cy="11232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9B249A92-12D4-450C-B698-9B08CEB65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7687" y="3404578"/>
                <a:ext cx="1613647" cy="110193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71" name="Speech Bubble: Oval 70">
                <a:extLst>
                  <a:ext uri="{FF2B5EF4-FFF2-40B4-BE49-F238E27FC236}">
                    <a16:creationId xmlns:a16="http://schemas.microsoft.com/office/drawing/2014/main" id="{96AE09C4-A054-499A-BF2E-C9D9EE04623E}"/>
                  </a:ext>
                </a:extLst>
              </p:cNvPr>
              <p:cNvSpPr/>
              <p:nvPr/>
            </p:nvSpPr>
            <p:spPr>
              <a:xfrm rot="19885279">
                <a:off x="5720669" y="2590247"/>
                <a:ext cx="1286152" cy="707886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Auto reload mode</a:t>
                </a:r>
              </a:p>
            </p:txBody>
          </p:sp>
          <p:pic>
            <p:nvPicPr>
              <p:cNvPr id="75" name="Picture 74" descr="A close up of text on a white surface&#10;&#10;Description generated with very high confidence">
                <a:extLst>
                  <a:ext uri="{FF2B5EF4-FFF2-40B4-BE49-F238E27FC236}">
                    <a16:creationId xmlns:a16="http://schemas.microsoft.com/office/drawing/2014/main" id="{043E8C3A-7A27-4D3D-B607-5BD4F3EA4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768" y="5250694"/>
                <a:ext cx="1645599" cy="110193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76" name="Speech Bubble: Oval 75">
                <a:extLst>
                  <a:ext uri="{FF2B5EF4-FFF2-40B4-BE49-F238E27FC236}">
                    <a16:creationId xmlns:a16="http://schemas.microsoft.com/office/drawing/2014/main" id="{7BA9DB8B-0622-48B4-9CCF-037A553AC31E}"/>
                  </a:ext>
                </a:extLst>
              </p:cNvPr>
              <p:cNvSpPr/>
              <p:nvPr/>
            </p:nvSpPr>
            <p:spPr>
              <a:xfrm rot="20286641">
                <a:off x="5079328" y="4596254"/>
                <a:ext cx="1297755" cy="674629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</a:rPr>
                  <a:t>What is happening?</a:t>
                </a:r>
              </a:p>
            </p:txBody>
          </p: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66F8F7E7-9EB3-4E0E-A677-752FBB124239}"/>
                  </a:ext>
                </a:extLst>
              </p:cNvPr>
              <p:cNvSpPr/>
              <p:nvPr/>
            </p:nvSpPr>
            <p:spPr>
              <a:xfrm rot="5400000" flipV="1">
                <a:off x="6772606" y="4659129"/>
                <a:ext cx="329711" cy="1434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Arrow: Bent-Up 90">
              <a:extLst>
                <a:ext uri="{FF2B5EF4-FFF2-40B4-BE49-F238E27FC236}">
                  <a16:creationId xmlns:a16="http://schemas.microsoft.com/office/drawing/2014/main" id="{152C6B67-C9DB-4F47-8A5B-BAC1B9D38CA8}"/>
                </a:ext>
              </a:extLst>
            </p:cNvPr>
            <p:cNvSpPr/>
            <p:nvPr/>
          </p:nvSpPr>
          <p:spPr>
            <a:xfrm flipH="1">
              <a:off x="6902820" y="4713137"/>
              <a:ext cx="741407" cy="258366"/>
            </a:xfrm>
            <a:prstGeom prst="bentUpArrow">
              <a:avLst>
                <a:gd name="adj1" fmla="val 30338"/>
                <a:gd name="adj2" fmla="val 24386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098E72E-3874-428B-BDA9-E37AB433D934}"/>
              </a:ext>
            </a:extLst>
          </p:cNvPr>
          <p:cNvGrpSpPr/>
          <p:nvPr/>
        </p:nvGrpSpPr>
        <p:grpSpPr>
          <a:xfrm>
            <a:off x="-5182709" y="4225"/>
            <a:ext cx="10722576" cy="6858000"/>
            <a:chOff x="1445175" y="31811"/>
            <a:chExt cx="10722576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445175" y="31811"/>
              <a:ext cx="10722576" cy="6858000"/>
              <a:chOff x="-4125393" y="-150694"/>
              <a:chExt cx="10722576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125393" y="-150694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16120" y="2952212"/>
                <a:ext cx="881063" cy="923330"/>
                <a:chOff x="8383120" y="3607250"/>
                <a:chExt cx="881063" cy="923330"/>
              </a:xfrm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382773" y="3628384"/>
                  <a:ext cx="881757" cy="881063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A3338E5-A0A1-4628-8211-8E13535BDBD2}"/>
                </a:ext>
              </a:extLst>
            </p:cNvPr>
            <p:cNvGrpSpPr/>
            <p:nvPr/>
          </p:nvGrpSpPr>
          <p:grpSpPr>
            <a:xfrm>
              <a:off x="4835707" y="800124"/>
              <a:ext cx="6140589" cy="5554216"/>
              <a:chOff x="4835707" y="800124"/>
              <a:chExt cx="6140589" cy="5554216"/>
            </a:xfrm>
          </p:grpSpPr>
          <p:sp>
            <p:nvSpPr>
              <p:cNvPr id="109" name="Arrow: Left 108">
                <a:extLst>
                  <a:ext uri="{FF2B5EF4-FFF2-40B4-BE49-F238E27FC236}">
                    <a16:creationId xmlns:a16="http://schemas.microsoft.com/office/drawing/2014/main" id="{D394BFC7-C947-450C-8D8A-59764DD968B4}"/>
                  </a:ext>
                </a:extLst>
              </p:cNvPr>
              <p:cNvSpPr/>
              <p:nvPr/>
            </p:nvSpPr>
            <p:spPr>
              <a:xfrm flipH="1" flipV="1">
                <a:off x="7158145" y="5787804"/>
                <a:ext cx="346340" cy="8865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FCA221C-635F-44BE-9DA2-8E4E2E8D6300}"/>
                  </a:ext>
                </a:extLst>
              </p:cNvPr>
              <p:cNvGrpSpPr/>
              <p:nvPr/>
            </p:nvGrpSpPr>
            <p:grpSpPr>
              <a:xfrm>
                <a:off x="4835707" y="800124"/>
                <a:ext cx="6140589" cy="5554216"/>
                <a:chOff x="4835707" y="800124"/>
                <a:chExt cx="6140589" cy="5554216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D6B408E-B39E-4381-84B2-4EFC58FEC8AC}"/>
                    </a:ext>
                  </a:extLst>
                </p:cNvPr>
                <p:cNvSpPr txBox="1"/>
                <p:nvPr/>
              </p:nvSpPr>
              <p:spPr>
                <a:xfrm>
                  <a:off x="5066888" y="800124"/>
                  <a:ext cx="455095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Proposed System</a:t>
                  </a:r>
                </a:p>
              </p:txBody>
            </p:sp>
            <p:pic>
              <p:nvPicPr>
                <p:cNvPr id="184" name="Picture 183" descr="A drawing of a face&#10;&#10;Description generated with high confidence">
                  <a:extLst>
                    <a:ext uri="{FF2B5EF4-FFF2-40B4-BE49-F238E27FC236}">
                      <a16:creationId xmlns:a16="http://schemas.microsoft.com/office/drawing/2014/main" id="{6A34C8C9-D0FC-495F-8BC8-6C8BE5B07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52813" y="3038971"/>
                  <a:ext cx="2023483" cy="1292183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186" name="Speech Bubble: Oval 185">
                  <a:extLst>
                    <a:ext uri="{FF2B5EF4-FFF2-40B4-BE49-F238E27FC236}">
                      <a16:creationId xmlns:a16="http://schemas.microsoft.com/office/drawing/2014/main" id="{AA18417E-CA81-4AF1-A2B3-59CB8C72A860}"/>
                    </a:ext>
                  </a:extLst>
                </p:cNvPr>
                <p:cNvSpPr/>
                <p:nvPr/>
              </p:nvSpPr>
              <p:spPr>
                <a:xfrm rot="19893525">
                  <a:off x="9535199" y="1895492"/>
                  <a:ext cx="1363539" cy="829766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Hey bring me a song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1298989-C2AA-4198-A1FD-A0AF7734AC71}"/>
                    </a:ext>
                  </a:extLst>
                </p:cNvPr>
                <p:cNvSpPr txBox="1"/>
                <p:nvPr/>
              </p:nvSpPr>
              <p:spPr>
                <a:xfrm>
                  <a:off x="4835707" y="3210580"/>
                  <a:ext cx="383022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System will bring out that song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System will recommend songs based on user choice</a:t>
                  </a:r>
                </a:p>
              </p:txBody>
            </p:sp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A5C1D8FC-41E9-4CA5-830B-2D309D0346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9322" y="5239657"/>
                  <a:ext cx="1669640" cy="1114683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188" name="Speech Bubble: Oval 187">
                  <a:extLst>
                    <a:ext uri="{FF2B5EF4-FFF2-40B4-BE49-F238E27FC236}">
                      <a16:creationId xmlns:a16="http://schemas.microsoft.com/office/drawing/2014/main" id="{825AA094-C1A9-4913-AA89-DC06057E986E}"/>
                    </a:ext>
                  </a:extLst>
                </p:cNvPr>
                <p:cNvSpPr/>
                <p:nvPr/>
              </p:nvSpPr>
              <p:spPr>
                <a:xfrm rot="19885279">
                  <a:off x="5441019" y="4415906"/>
                  <a:ext cx="1330781" cy="716075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Auto reload mode</a:t>
                  </a:r>
                </a:p>
              </p:txBody>
            </p:sp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5938C26D-3EF6-4ED5-80FC-DBDB9DDB0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46238" y="5318687"/>
                  <a:ext cx="1728986" cy="92333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189" name="Speech Bubble: Oval 188">
                  <a:extLst>
                    <a:ext uri="{FF2B5EF4-FFF2-40B4-BE49-F238E27FC236}">
                      <a16:creationId xmlns:a16="http://schemas.microsoft.com/office/drawing/2014/main" id="{88580E56-28CF-441D-8D54-860A05D9E236}"/>
                    </a:ext>
                  </a:extLst>
                </p:cNvPr>
                <p:cNvSpPr/>
                <p:nvPr/>
              </p:nvSpPr>
              <p:spPr>
                <a:xfrm rot="19885279">
                  <a:off x="7493390" y="4402938"/>
                  <a:ext cx="1330781" cy="716075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Nice one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6DFBA44-8126-4B9D-B398-A9C354654AC3}"/>
                    </a:ext>
                  </a:extLst>
                </p:cNvPr>
                <p:cNvSpPr txBox="1"/>
                <p:nvPr/>
              </p:nvSpPr>
              <p:spPr>
                <a:xfrm>
                  <a:off x="4895954" y="2008360"/>
                  <a:ext cx="3456321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Search type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General Search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More specific search</a:t>
                  </a:r>
                </a:p>
              </p:txBody>
            </p: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FEF1AB5-A8D8-4AA0-8257-C1768AD6C1D9}"/>
              </a:ext>
            </a:extLst>
          </p:cNvPr>
          <p:cNvGrpSpPr/>
          <p:nvPr/>
        </p:nvGrpSpPr>
        <p:grpSpPr>
          <a:xfrm>
            <a:off x="-6132653" y="1281"/>
            <a:ext cx="10669706" cy="6874445"/>
            <a:chOff x="555455" y="-42934"/>
            <a:chExt cx="10669706" cy="687444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555455" y="-42934"/>
              <a:ext cx="10669706" cy="6858000"/>
              <a:chOff x="-5159493" y="27530"/>
              <a:chExt cx="1066970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159493" y="2753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44F2319-023F-4DBE-912C-BFA90E6CD772}"/>
                </a:ext>
              </a:extLst>
            </p:cNvPr>
            <p:cNvGrpSpPr/>
            <p:nvPr/>
          </p:nvGrpSpPr>
          <p:grpSpPr>
            <a:xfrm>
              <a:off x="3260242" y="729610"/>
              <a:ext cx="7044409" cy="6101901"/>
              <a:chOff x="3260242" y="729610"/>
              <a:chExt cx="7044409" cy="6101901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73C2A0-11FC-496B-9F30-83043CADF993}"/>
                  </a:ext>
                </a:extLst>
              </p:cNvPr>
              <p:cNvSpPr txBox="1"/>
              <p:nvPr/>
            </p:nvSpPr>
            <p:spPr>
              <a:xfrm>
                <a:off x="3260242" y="1476199"/>
                <a:ext cx="7044409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b="1" dirty="0">
                    <a:solidFill>
                      <a:schemeClr val="bg1"/>
                    </a:solidFill>
                  </a:rPr>
                  <a:t>System should have two types of searching option</a:t>
                </a:r>
              </a:p>
              <a:p>
                <a:endParaRPr lang="en-GB" b="1" dirty="0">
                  <a:solidFill>
                    <a:schemeClr val="bg1"/>
                  </a:solidFill>
                </a:endParaRPr>
              </a:p>
              <a:p>
                <a:r>
                  <a:rPr lang="en-GB" dirty="0"/>
                  <a:t>       </a:t>
                </a:r>
                <a:r>
                  <a:rPr lang="en-GB" b="1" dirty="0">
                    <a:solidFill>
                      <a:schemeClr val="accent2">
                        <a:lumMod val="75000"/>
                      </a:schemeClr>
                    </a:solidFill>
                  </a:rPr>
                  <a:t>- All user can search songs by song name</a:t>
                </a:r>
              </a:p>
              <a:p>
                <a:r>
                  <a:rPr lang="en-GB" b="1" dirty="0">
                    <a:solidFill>
                      <a:schemeClr val="accent2">
                        <a:lumMod val="75000"/>
                      </a:schemeClr>
                    </a:solidFill>
                  </a:rPr>
                  <a:t>       - All user can search songs based on some categories</a:t>
                </a:r>
              </a:p>
              <a:p>
                <a:endParaRPr lang="en-GB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b="1" dirty="0">
                    <a:solidFill>
                      <a:schemeClr val="bg1"/>
                    </a:solidFill>
                  </a:rPr>
                  <a:t>Visitor can see latest songs and most viewed songs list</a:t>
                </a:r>
              </a:p>
              <a:p>
                <a:endParaRPr lang="en-GB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b="1" dirty="0">
                    <a:solidFill>
                      <a:schemeClr val="bg1"/>
                    </a:solidFill>
                  </a:rPr>
                  <a:t>System should suggest songs to the user based on his/her  </a:t>
                </a:r>
              </a:p>
              <a:p>
                <a:r>
                  <a:rPr lang="en-GB" b="1" dirty="0">
                    <a:solidFill>
                      <a:schemeClr val="bg1"/>
                    </a:solidFill>
                  </a:rPr>
                  <a:t>    choice </a:t>
                </a:r>
              </a:p>
              <a:p>
                <a:endParaRPr lang="en-GB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b="1" dirty="0">
                    <a:solidFill>
                      <a:schemeClr val="bg1"/>
                    </a:solidFill>
                  </a:rPr>
                  <a:t>Authenticate User can react on a particular song</a:t>
                </a:r>
              </a:p>
              <a:p>
                <a:endParaRPr lang="en-GB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b="1" dirty="0">
                    <a:solidFill>
                      <a:schemeClr val="bg1"/>
                    </a:solidFill>
                  </a:rPr>
                  <a:t>Authenticate User can comment on a particular song</a:t>
                </a:r>
              </a:p>
              <a:p>
                <a:endParaRPr lang="en-GB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b="1" dirty="0">
                    <a:solidFill>
                      <a:schemeClr val="bg1"/>
                    </a:solidFill>
                  </a:rPr>
                  <a:t>Authenticate User can create a playlist</a:t>
                </a:r>
              </a:p>
              <a:p>
                <a:endParaRPr lang="en-GB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b="1" dirty="0">
                    <a:solidFill>
                      <a:schemeClr val="bg1"/>
                    </a:solidFill>
                  </a:rPr>
                  <a:t>Admin can add, delete, update songs</a:t>
                </a:r>
              </a:p>
              <a:p>
                <a:endParaRPr lang="en-GB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b="1" dirty="0">
                    <a:solidFill>
                      <a:schemeClr val="bg1"/>
                    </a:solidFill>
                  </a:rPr>
                  <a:t>Admin can remove users.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A7C3FD2-4FC5-4126-8B5A-9FA3389FD5F0}"/>
                  </a:ext>
                </a:extLst>
              </p:cNvPr>
              <p:cNvSpPr/>
              <p:nvPr/>
            </p:nvSpPr>
            <p:spPr>
              <a:xfrm>
                <a:off x="3495818" y="729610"/>
                <a:ext cx="623367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</a:rPr>
                  <a:t>Functional Requirements</a:t>
                </a:r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8BD178D-E7D3-41A4-BFDE-3C004354DCE1}"/>
              </a:ext>
            </a:extLst>
          </p:cNvPr>
          <p:cNvGrpSpPr/>
          <p:nvPr/>
        </p:nvGrpSpPr>
        <p:grpSpPr>
          <a:xfrm>
            <a:off x="-7154660" y="-6110"/>
            <a:ext cx="10729913" cy="6858000"/>
            <a:chOff x="-258166" y="-17630"/>
            <a:chExt cx="10729913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AB1F5F-FC4D-4A86-A9E5-BBEB8A5FDA63}"/>
                </a:ext>
              </a:extLst>
            </p:cNvPr>
            <p:cNvGrpSpPr/>
            <p:nvPr/>
          </p:nvGrpSpPr>
          <p:grpSpPr>
            <a:xfrm>
              <a:off x="-258166" y="-17630"/>
              <a:ext cx="10729913" cy="6858000"/>
              <a:chOff x="-6324600" y="-5808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-5808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B31AE99-4FB5-45F8-993D-791CC0A3386E}"/>
                </a:ext>
              </a:extLst>
            </p:cNvPr>
            <p:cNvGrpSpPr/>
            <p:nvPr/>
          </p:nvGrpSpPr>
          <p:grpSpPr>
            <a:xfrm>
              <a:off x="1954942" y="701745"/>
              <a:ext cx="7635741" cy="4131905"/>
              <a:chOff x="1954942" y="701745"/>
              <a:chExt cx="7635741" cy="4131905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4F947CB-2B24-4FF7-8B9A-AE3B179D2485}"/>
                  </a:ext>
                </a:extLst>
              </p:cNvPr>
              <p:cNvSpPr/>
              <p:nvPr/>
            </p:nvSpPr>
            <p:spPr>
              <a:xfrm>
                <a:off x="1954942" y="701745"/>
                <a:ext cx="763574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</a:rPr>
                  <a:t>Non-functional Requirements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701077-4F08-4D60-9E79-C6F40865BCB6}"/>
                  </a:ext>
                </a:extLst>
              </p:cNvPr>
              <p:cNvSpPr txBox="1"/>
              <p:nvPr/>
            </p:nvSpPr>
            <p:spPr>
              <a:xfrm>
                <a:off x="3294086" y="1694329"/>
                <a:ext cx="391694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bg1"/>
                    </a:solidFill>
                  </a:rPr>
                  <a:t>Performance </a:t>
                </a:r>
              </a:p>
              <a:p>
                <a:endParaRPr lang="en-US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bg1"/>
                    </a:solidFill>
                  </a:rPr>
                  <a:t>Scalability </a:t>
                </a:r>
              </a:p>
              <a:p>
                <a:endParaRPr lang="en-US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bg1"/>
                    </a:solidFill>
                  </a:rPr>
                  <a:t>Security </a:t>
                </a:r>
              </a:p>
              <a:p>
                <a:endParaRPr lang="en-US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bg1"/>
                    </a:solidFill>
                  </a:rPr>
                  <a:t>Usability </a:t>
                </a:r>
              </a:p>
              <a:p>
                <a:endParaRPr lang="en-US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bg1"/>
                    </a:solidFill>
                  </a:rPr>
                  <a:t>Auditing &amp; Logging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bg1"/>
                    </a:solidFill>
                  </a:rPr>
                  <a:t> Availability </a:t>
                </a: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5C12676-CB68-4620-B29A-1D59C798F4C4}"/>
              </a:ext>
            </a:extLst>
          </p:cNvPr>
          <p:cNvGrpSpPr/>
          <p:nvPr/>
        </p:nvGrpSpPr>
        <p:grpSpPr>
          <a:xfrm>
            <a:off x="-8168479" y="-16445"/>
            <a:ext cx="10722700" cy="6858000"/>
            <a:chOff x="-1117059" y="12866"/>
            <a:chExt cx="10722700" cy="685800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896151A-7A78-496D-897E-63711C0EE76D}"/>
                </a:ext>
              </a:extLst>
            </p:cNvPr>
            <p:cNvGrpSpPr/>
            <p:nvPr/>
          </p:nvGrpSpPr>
          <p:grpSpPr>
            <a:xfrm>
              <a:off x="-1117059" y="12866"/>
              <a:ext cx="10722700" cy="6858000"/>
              <a:chOff x="-1079773" y="23294"/>
              <a:chExt cx="10722700" cy="6858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7110D-033F-4AB8-9FBD-9DF1B764437D}"/>
                  </a:ext>
                </a:extLst>
              </p:cNvPr>
              <p:cNvSpPr/>
              <p:nvPr/>
            </p:nvSpPr>
            <p:spPr>
              <a:xfrm>
                <a:off x="-1079773" y="23294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8761864" y="1571291"/>
                <a:ext cx="881063" cy="923330"/>
                <a:chOff x="8392085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391738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DE12FE3-3A57-4CE4-BA20-24741E18F95D}"/>
                </a:ext>
              </a:extLst>
            </p:cNvPr>
            <p:cNvGrpSpPr/>
            <p:nvPr/>
          </p:nvGrpSpPr>
          <p:grpSpPr>
            <a:xfrm>
              <a:off x="286869" y="535052"/>
              <a:ext cx="5071572" cy="4433136"/>
              <a:chOff x="279441" y="497423"/>
              <a:chExt cx="5071572" cy="4433136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B9CB99E-DCE6-454D-B889-CE96A739E4CB}"/>
                  </a:ext>
                </a:extLst>
              </p:cNvPr>
              <p:cNvSpPr txBox="1"/>
              <p:nvPr/>
            </p:nvSpPr>
            <p:spPr>
              <a:xfrm>
                <a:off x="279441" y="497423"/>
                <a:ext cx="50715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</a:rPr>
                  <a:t>Development Tools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BD215FC-72F7-4774-BF5D-1924E7956497}"/>
                  </a:ext>
                </a:extLst>
              </p:cNvPr>
              <p:cNvSpPr txBox="1"/>
              <p:nvPr/>
            </p:nvSpPr>
            <p:spPr>
              <a:xfrm>
                <a:off x="279441" y="2068237"/>
                <a:ext cx="476971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>
                    <a:solidFill>
                      <a:schemeClr val="bg1"/>
                    </a:solidFill>
                  </a:rPr>
                  <a:t>PHP(Laravel)</a:t>
                </a:r>
              </a:p>
              <a:p>
                <a:endParaRPr lang="en-US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>
                    <a:solidFill>
                      <a:schemeClr val="bg1"/>
                    </a:solidFill>
                  </a:rPr>
                  <a:t>HTML</a:t>
                </a:r>
              </a:p>
              <a:p>
                <a:endParaRPr lang="en-US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>
                    <a:solidFill>
                      <a:schemeClr val="bg1"/>
                    </a:solidFill>
                  </a:rPr>
                  <a:t>CSS</a:t>
                </a:r>
              </a:p>
              <a:p>
                <a:endParaRPr lang="en-US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>
                    <a:solidFill>
                      <a:schemeClr val="bg1"/>
                    </a:solidFill>
                  </a:rPr>
                  <a:t>JavaScript</a:t>
                </a:r>
              </a:p>
              <a:p>
                <a:endParaRPr lang="en-US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>
                    <a:solidFill>
                      <a:schemeClr val="bg1"/>
                    </a:solidFill>
                  </a:rPr>
                  <a:t>Bootstrap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54506 -0.01018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5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55533 -0.0004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74 -0.00277 L 0.56914 0.01112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58073 0.00092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4992</TotalTime>
  <Words>193</Words>
  <Application>Microsoft Office PowerPoint</Application>
  <PresentationFormat>Widescreen</PresentationFormat>
  <Paragraphs>67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Century Gothic</vt:lpstr>
      <vt:lpstr>DAGGERSQUARE</vt:lpstr>
      <vt:lpstr>Wingdings</vt:lpstr>
      <vt:lpstr>Wingdings 3</vt:lpstr>
      <vt:lpstr>Slice</vt:lpstr>
      <vt:lpstr>Online Bangla music                      suggester</vt:lpstr>
      <vt:lpstr>Purpose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Rs Ruman</cp:lastModifiedBy>
  <cp:revision>72</cp:revision>
  <dcterms:created xsi:type="dcterms:W3CDTF">2017-11-09T17:58:25Z</dcterms:created>
  <dcterms:modified xsi:type="dcterms:W3CDTF">2018-10-23T17:23:10Z</dcterms:modified>
</cp:coreProperties>
</file>