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60" d="100"/>
          <a:sy n="160" d="100"/>
        </p:scale>
        <p:origin x="7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0ddec746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0ddec746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0ddec746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0ddec746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0ddec746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f0ddec746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0ddec746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f0ddec746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0ddec7465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0ddec7465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0ddec74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0ddec74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0ddec74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0ddec74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0ddec746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0ddec746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0ddec746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f0ddec746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0ddec746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0ddec746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0ddec746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f0ddec746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0ddec746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0ddec746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0ddec746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0ddec746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0ddec746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0ddec746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smart-stats/ds4bio_book/blob/main/book/convolutions.ipyn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Convolutions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 Caffo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545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convolutions</a:t>
            </a:r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2290926"/>
            <a:ext cx="8520600" cy="27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Example, box kernel</a:t>
            </a:r>
            <a:endParaRPr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0FDAD0-A7FC-5616-8DE2-78DA4E5758F0}"/>
                  </a:ext>
                </a:extLst>
              </p:cNvPr>
              <p:cNvSpPr txBox="1"/>
              <p:nvPr/>
            </p:nvSpPr>
            <p:spPr>
              <a:xfrm>
                <a:off x="430825" y="2937510"/>
                <a:ext cx="366831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)/(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0FDAD0-A7FC-5616-8DE2-78DA4E575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25" y="2937510"/>
                <a:ext cx="3668312" cy="215444"/>
              </a:xfrm>
              <a:prstGeom prst="rect">
                <a:avLst/>
              </a:prstGeom>
              <a:blipFill>
                <a:blip r:embed="rId3"/>
                <a:stretch>
                  <a:fillRect r="-34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25E668-5E52-0E5F-BDB6-3F49FC1015EB}"/>
                  </a:ext>
                </a:extLst>
              </p:cNvPr>
              <p:cNvSpPr txBox="1"/>
              <p:nvPr/>
            </p:nvSpPr>
            <p:spPr>
              <a:xfrm>
                <a:off x="489006" y="1148306"/>
                <a:ext cx="7536679" cy="671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nary>
                        </m:e>
                      </m:nary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25E668-5E52-0E5F-BDB6-3F49FC101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06" y="1148306"/>
                <a:ext cx="7536679" cy="671338"/>
              </a:xfrm>
              <a:prstGeom prst="rect">
                <a:avLst/>
              </a:prstGeom>
              <a:blipFill>
                <a:blip r:embed="rId4"/>
                <a:stretch>
                  <a:fillRect t="-122222" b="-18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040C65-6372-20BA-BE3B-71FC7095EA4F}"/>
                  </a:ext>
                </a:extLst>
              </p:cNvPr>
              <p:cNvSpPr txBox="1"/>
              <p:nvPr/>
            </p:nvSpPr>
            <p:spPr>
              <a:xfrm>
                <a:off x="311700" y="3343451"/>
                <a:ext cx="4683319" cy="9121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040C65-6372-20BA-BE3B-71FC7095E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3343451"/>
                <a:ext cx="4683319" cy="912173"/>
              </a:xfrm>
              <a:prstGeom prst="rect">
                <a:avLst/>
              </a:prstGeom>
              <a:blipFill>
                <a:blip r:embed="rId5"/>
                <a:stretch>
                  <a:fillRect t="-90411" r="-270" b="-138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Convolving an image (see code in the book)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522" y="1081335"/>
            <a:ext cx="3705225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985" y="231913"/>
            <a:ext cx="475602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Convolutions and NNs (see code in the book)</a:t>
            </a:r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784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Translation invariance</a:t>
            </a:r>
            <a:endParaRPr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04372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Convolutions are an important topic  in mathematics, statistics, signal processing ... 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Let's discuss 1D convolutions first</a:t>
            </a:r>
            <a:endParaRPr dirty="0">
              <a:solidFill>
                <a:schemeClr val="tx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pic>
        <p:nvPicPr>
          <p:cNvPr id="62" name="Google Shape;62;p1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1114425" cy="1905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314C83-B196-EA36-F956-46DFF60C3DE0}"/>
                  </a:ext>
                </a:extLst>
              </p:cNvPr>
              <p:cNvSpPr txBox="1"/>
              <p:nvPr/>
            </p:nvSpPr>
            <p:spPr>
              <a:xfrm>
                <a:off x="1549920" y="2561875"/>
                <a:ext cx="5679440" cy="597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314C83-B196-EA36-F956-46DFF60C3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920" y="2561875"/>
                <a:ext cx="5679440" cy="597599"/>
              </a:xfrm>
              <a:prstGeom prst="rect">
                <a:avLst/>
              </a:prstGeom>
              <a:blipFill>
                <a:blip r:embed="rId5"/>
                <a:stretch>
                  <a:fillRect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C9F9DD-17E0-2A60-1F02-A86678E8EF22}"/>
                  </a:ext>
                </a:extLst>
              </p:cNvPr>
              <p:cNvSpPr txBox="1"/>
              <p:nvPr/>
            </p:nvSpPr>
            <p:spPr>
              <a:xfrm>
                <a:off x="1266825" y="3373669"/>
                <a:ext cx="5876599" cy="847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C9F9DD-17E0-2A60-1F02-A86678E8E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825" y="3373669"/>
                <a:ext cx="5876599" cy="847604"/>
              </a:xfrm>
              <a:prstGeom prst="rect">
                <a:avLst/>
              </a:prstGeom>
              <a:blipFill>
                <a:blip r:embed="rId6"/>
                <a:stretch>
                  <a:fillRect t="-98529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Example, box kernel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E7052A-D5C2-3C80-F8FD-8343357BF058}"/>
                  </a:ext>
                </a:extLst>
              </p:cNvPr>
              <p:cNvSpPr txBox="1"/>
              <p:nvPr/>
            </p:nvSpPr>
            <p:spPr>
              <a:xfrm>
                <a:off x="393589" y="1375575"/>
                <a:ext cx="2685800" cy="46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E7052A-D5C2-3C80-F8FD-8343357BF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89" y="1375575"/>
                <a:ext cx="2685800" cy="464038"/>
              </a:xfrm>
              <a:prstGeom prst="rect">
                <a:avLst/>
              </a:prstGeom>
              <a:blipFill>
                <a:blip r:embed="rId3"/>
                <a:stretch>
                  <a:fillRect l="-1887" t="-129730" r="-7547" b="-20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FE2AE1-B49A-9172-F785-E8B8795356DC}"/>
                  </a:ext>
                </a:extLst>
              </p:cNvPr>
              <p:cNvSpPr txBox="1"/>
              <p:nvPr/>
            </p:nvSpPr>
            <p:spPr>
              <a:xfrm>
                <a:off x="393589" y="1839613"/>
                <a:ext cx="3384067" cy="3092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                  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                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FE2AE1-B49A-9172-F785-E8B879535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89" y="1839613"/>
                <a:ext cx="3384067" cy="3092129"/>
              </a:xfrm>
              <a:prstGeom prst="rect">
                <a:avLst/>
              </a:prstGeom>
              <a:blipFill>
                <a:blip r:embed="rId4"/>
                <a:stretch>
                  <a:fillRect l="-1124" t="-28980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When our kernel is a box, convolution results in a moving average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Convolution results in an n+m+1 number of points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Have to zero pad and choice of how to zero pad changes the alignment of the convolution result and the original data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solidFill>
                  <a:schemeClr val="tx1"/>
                </a:solidFill>
              </a:rPr>
              <a:t>Numpy’s</a:t>
            </a:r>
            <a:r>
              <a:rPr lang="en" dirty="0">
                <a:solidFill>
                  <a:schemeClr val="tx1"/>
                </a:solidFill>
              </a:rPr>
              <a:t> “mode” argument handles this for us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Example, Italy covid data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227111-9406-E9B4-F4C6-79E4C9776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84688"/>
            <a:ext cx="7772400" cy="35600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972" y="585787"/>
            <a:ext cx="5591175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convolution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57977C-8ED2-9447-0169-FB6EEF9B3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214" y="119720"/>
            <a:ext cx="4748169" cy="49040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200" y="101100"/>
            <a:ext cx="5094637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70F314-6F1A-6E60-7B07-8A74766F4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596" y="0"/>
            <a:ext cx="6116808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Macintosh PowerPoint</Application>
  <PresentationFormat>On-screen Show (16:9)</PresentationFormat>
  <Paragraphs>25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Cambria Math</vt:lpstr>
      <vt:lpstr>Simple Light</vt:lpstr>
      <vt:lpstr>Convolutions</vt:lpstr>
      <vt:lpstr>Convolutions</vt:lpstr>
      <vt:lpstr>Example, box kernel</vt:lpstr>
      <vt:lpstr>Discussion</vt:lpstr>
      <vt:lpstr>Example, Italy covid data</vt:lpstr>
      <vt:lpstr>PowerPoint Presentation</vt:lpstr>
      <vt:lpstr>Example convolution</vt:lpstr>
      <vt:lpstr>PowerPoint Presentation</vt:lpstr>
      <vt:lpstr>PowerPoint Presentation</vt:lpstr>
      <vt:lpstr>PowerPoint Presentation</vt:lpstr>
      <vt:lpstr>2D convolutions</vt:lpstr>
      <vt:lpstr>Convolving an image (see code in the book)</vt:lpstr>
      <vt:lpstr>PowerPoint Presentation</vt:lpstr>
      <vt:lpstr>Convolutions and NNs (see code in the book)</vt:lpstr>
      <vt:lpstr>Translation invariance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Devil's Advocate</cp:lastModifiedBy>
  <cp:revision>1</cp:revision>
  <dcterms:modified xsi:type="dcterms:W3CDTF">2025-01-31T16:14:19Z</dcterms:modified>
</cp:coreProperties>
</file>