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60" d="100"/>
          <a:sy n="160" d="100"/>
        </p:scale>
        <p:origin x="78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fb38c532e2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fb38c532e2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fb38c532e2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fb38c532e2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fb38c532e2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fb38c532e2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fb38c532e2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fb38c532e2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fb38c532e2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fb38c532e2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b38c532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b38c532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b38c532e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b38c532e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fb38c532e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fb38c532e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b38c532e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fb38c532e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fb38c532e2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fb38c532e2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fb38c532e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fb38c532e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fb38c532e2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fb38c532e2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fb38c532e2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fb38c532e2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3XmnQbWFso8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Parallelization and gpu computing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to device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FAFE2B-E3B6-6542-F413-59B39CDBB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326" y="279396"/>
            <a:ext cx="5557994" cy="474483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1E20031-E11B-8223-5BDE-D847BB4A3243}"/>
              </a:ext>
            </a:extLst>
          </p:cNvPr>
          <p:cNvSpPr/>
          <p:nvPr/>
        </p:nvSpPr>
        <p:spPr>
          <a:xfrm>
            <a:off x="3073200" y="1017725"/>
            <a:ext cx="5759100" cy="5566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Aside, getting an animation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660559-7CE5-FE0B-2C87-69186321D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839" y="1063013"/>
            <a:ext cx="6152322" cy="363546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the model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00EB73-CD17-D03D-8C48-D83914458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818" y="91933"/>
            <a:ext cx="4993419" cy="495963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result</a:t>
            </a:r>
            <a:endParaRPr/>
          </a:p>
        </p:txBody>
      </p:sp>
      <p:pic>
        <p:nvPicPr>
          <p:cNvPr id="132" name="Google Shape;132;p25" title="gan example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1950" y="1184775"/>
            <a:ext cx="6331925" cy="35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result</a:t>
            </a:r>
            <a:endParaRPr/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0646" y="1017725"/>
            <a:ext cx="390270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gpu?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950" dirty="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Parallelism and GPU computing</a:t>
            </a:r>
            <a:endParaRPr sz="1950" dirty="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11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AI calculations involve quite a few arithmetic calculations. </a:t>
            </a:r>
            <a:endParaRPr sz="1200" dirty="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Graphics processing units (GPUs) are computer chips that were designed to parallelize large numbers of small arithmetic calculations. </a:t>
            </a:r>
            <a:endParaRPr sz="1200" dirty="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They were designed as such because computer graphics involve rotations, shifts, scaling, etc. of images, are matrix or tensor manipulations, i.e. a large collection of small arithmetic calculations.</a:t>
            </a:r>
            <a:endParaRPr sz="1200" dirty="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This discussion is relevant, since there is a calculus of parallelization on whether or not it will be worth the effort. </a:t>
            </a:r>
            <a:endParaRPr sz="1200" dirty="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○"/>
            </a:pPr>
            <a:r>
              <a:rPr lang="en" sz="1200" dirty="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Some cases parallelization can slow down computations. 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 computing for pytorch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659283-DB56-790C-D76E-8B642419C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428" y="948385"/>
            <a:ext cx="3469144" cy="18116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155CCC-68EA-C50A-9E17-82CAAC7DC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9639" y="2821697"/>
            <a:ext cx="3864722" cy="21798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A7B42B-ADE4-7CAC-6E5C-3C7549978EA8}"/>
              </a:ext>
            </a:extLst>
          </p:cNvPr>
          <p:cNvSpPr txBox="1"/>
          <p:nvPr/>
        </p:nvSpPr>
        <p:spPr>
          <a:xfrm>
            <a:off x="6687240" y="4274959"/>
            <a:ext cx="25571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cuda:0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34DA9D-5DA7-5538-4458-EE431711BF68}"/>
              </a:ext>
            </a:extLst>
          </p:cNvPr>
          <p:cNvSpPr txBox="1"/>
          <p:nvPr/>
        </p:nvSpPr>
        <p:spPr>
          <a:xfrm>
            <a:off x="6687240" y="2020794"/>
            <a:ext cx="9959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it out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64AFD5-DF5D-5FE5-0BB5-E57DF3A59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09608"/>
            <a:ext cx="4069158" cy="38643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7EB859-ABE3-A89A-DC4E-C4B8D2B56554}"/>
              </a:ext>
            </a:extLst>
          </p:cNvPr>
          <p:cNvSpPr txBox="1"/>
          <p:nvPr/>
        </p:nvSpPr>
        <p:spPr>
          <a:xfrm>
            <a:off x="4838369" y="2021357"/>
            <a:ext cx="4572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The % reduction in runtime is: 68.8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The % reduction in runtime is: 65.8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The % reduction in runtime is: 58.7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The % reduction in runtime is: 59.1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The % reduction in runtime is: 28.6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The % reduction in runtime is: 60.8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The % reduction in runtime is: 42.1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The % reduction in runtime is: 52.8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The % reduction in runtime is: 57.5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The % reduction in runtime is: 62.1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it out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848BE6-5050-EA15-3C63-CD9550D62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09608"/>
            <a:ext cx="4069158" cy="38643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4A85E8-C462-85B7-3328-42A312F26453}"/>
              </a:ext>
            </a:extLst>
          </p:cNvPr>
          <p:cNvSpPr txBox="1"/>
          <p:nvPr/>
        </p:nvSpPr>
        <p:spPr>
          <a:xfrm>
            <a:off x="4838369" y="2021357"/>
            <a:ext cx="4572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The % reduction in runtime is: 68.8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The % reduction in runtime is: 65.8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The % reduction in runtime is: 58.7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The % reduction in runtime is: 59.1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The % reduction in runtime is: 28.6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The % reduction in runtime is: 60.8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The % reduction in runtime is: 42.1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The % reduction in runtime is: 52.8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The % reduction in runtime is: 57.5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The % reduction in runtime is: 62.1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47AA51-91E5-2BC0-6E0B-2DF0950F340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070" t="19987" r="6625" b="21180"/>
          <a:stretch/>
        </p:blipFill>
        <p:spPr>
          <a:xfrm>
            <a:off x="1510748" y="2021357"/>
            <a:ext cx="5868062" cy="133409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GANs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9394" y="1162174"/>
            <a:ext cx="505379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 example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669984-48D9-BC63-A521-56F1C5D2A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568" y="0"/>
            <a:ext cx="4462242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 versus discriminator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5086B3-7F40-BE96-63F8-D796FCF23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848" y="1192084"/>
            <a:ext cx="5754757" cy="363686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 versus discriminator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14F1F4-5C62-066A-C44D-779AFE7E8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599" y="1124252"/>
            <a:ext cx="5716801" cy="38443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</Words>
  <Application>Microsoft Macintosh PowerPoint</Application>
  <PresentationFormat>On-screen Show (16:9)</PresentationFormat>
  <Paragraphs>42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Consolas</vt:lpstr>
      <vt:lpstr>Arial</vt:lpstr>
      <vt:lpstr>Roboto</vt:lpstr>
      <vt:lpstr>Simple Light</vt:lpstr>
      <vt:lpstr>Parallelization and gpu computing</vt:lpstr>
      <vt:lpstr>Why gpu?</vt:lpstr>
      <vt:lpstr>GPU computing for pytorch</vt:lpstr>
      <vt:lpstr>Testing it out</vt:lpstr>
      <vt:lpstr>Testing it out</vt:lpstr>
      <vt:lpstr>GANs</vt:lpstr>
      <vt:lpstr>GAN example</vt:lpstr>
      <vt:lpstr>Generator versus discriminator</vt:lpstr>
      <vt:lpstr>Generator versus discriminator</vt:lpstr>
      <vt:lpstr>Sending to device</vt:lpstr>
      <vt:lpstr>Aside, getting an animation</vt:lpstr>
      <vt:lpstr>Running the model</vt:lpstr>
      <vt:lpstr>The result</vt:lpstr>
      <vt:lpstr>The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Devil's Advocate</cp:lastModifiedBy>
  <cp:revision>1</cp:revision>
  <dcterms:modified xsi:type="dcterms:W3CDTF">2025-01-31T15:16:35Z</dcterms:modified>
</cp:coreProperties>
</file>