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258" r:id="rId5"/>
    <p:sldId id="259" r:id="rId6"/>
    <p:sldId id="260" r:id="rId7"/>
    <p:sldId id="261" r:id="rId8"/>
    <p:sldId id="262"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Raleway" pitchFamily="2" charset="77"/>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p:cViewPr varScale="1">
        <p:scale>
          <a:sx n="160" d="100"/>
          <a:sy n="160" d="100"/>
        </p:scale>
        <p:origin x="78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5" Type="http://schemas.openxmlformats.org/officeDocument/2006/relationships/slide" Target="slides/slide3.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fe21f9c93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fe21f9c93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fe21f9c931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fe21f9c93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fe21f9c93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fe21f9c93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fe21f9c93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fe21f9c93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fe21f9c931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fe21f9c931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fe21f9c931_0_1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fe21f9c931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4"/>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a:endParaRPr/>
          </a:p>
        </p:txBody>
      </p:sp>
      <p:sp>
        <p:nvSpPr>
          <p:cNvPr id="57" name="Google Shape;57;p14"/>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58" name="Google Shape;58;p1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grpSp>
        <p:nvGrpSpPr>
          <p:cNvPr id="60" name="Google Shape;60;p15"/>
          <p:cNvGrpSpPr/>
          <p:nvPr/>
        </p:nvGrpSpPr>
        <p:grpSpPr>
          <a:xfrm>
            <a:off x="830392" y="1191256"/>
            <a:ext cx="745763" cy="45826"/>
            <a:chOff x="4580561" y="2589004"/>
            <a:chExt cx="1064464" cy="25200"/>
          </a:xfrm>
        </p:grpSpPr>
        <p:sp>
          <p:nvSpPr>
            <p:cNvPr id="61" name="Google Shape;61;p15"/>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3;p15"/>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4" name="Google Shape;64;p1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6"/>
          <p:cNvSpPr txBox="1">
            <a:spLocks noGrp="1"/>
          </p:cNvSpPr>
          <p:nvPr>
            <p:ph type="title"/>
          </p:nvPr>
        </p:nvSpPr>
        <p:spPr>
          <a:xfrm>
            <a:off x="0" y="-23700"/>
            <a:ext cx="9029100" cy="487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68" name="Google Shape;68;p16"/>
          <p:cNvSpPr txBox="1">
            <a:spLocks noGrp="1"/>
          </p:cNvSpPr>
          <p:nvPr>
            <p:ph type="body" idx="1"/>
          </p:nvPr>
        </p:nvSpPr>
        <p:spPr>
          <a:xfrm>
            <a:off x="138325" y="693400"/>
            <a:ext cx="8890800" cy="4131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69" name="Google Shape;69;p1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0"/>
        <p:cNvGrpSpPr/>
        <p:nvPr/>
      </p:nvGrpSpPr>
      <p:grpSpPr>
        <a:xfrm>
          <a:off x="0" y="0"/>
          <a:ext cx="0" cy="0"/>
          <a:chOff x="0" y="0"/>
          <a:chExt cx="0" cy="0"/>
        </a:xfrm>
      </p:grpSpPr>
      <p:sp>
        <p:nvSpPr>
          <p:cNvPr id="71" name="Google Shape;71;p1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7"/>
          <p:cNvSpPr txBox="1">
            <a:spLocks noGrp="1"/>
          </p:cNvSpPr>
          <p:nvPr>
            <p:ph type="title"/>
          </p:nvPr>
        </p:nvSpPr>
        <p:spPr>
          <a:xfrm>
            <a:off x="0" y="0"/>
            <a:ext cx="9084900" cy="487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73" name="Google Shape;73;p17"/>
          <p:cNvSpPr txBox="1">
            <a:spLocks noGrp="1"/>
          </p:cNvSpPr>
          <p:nvPr>
            <p:ph type="body" idx="1"/>
          </p:nvPr>
        </p:nvSpPr>
        <p:spPr>
          <a:xfrm>
            <a:off x="166250" y="9335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74" name="Google Shape;74;p17"/>
          <p:cNvSpPr txBox="1">
            <a:spLocks noGrp="1"/>
          </p:cNvSpPr>
          <p:nvPr>
            <p:ph type="body" idx="2"/>
          </p:nvPr>
        </p:nvSpPr>
        <p:spPr>
          <a:xfrm>
            <a:off x="4514279" y="933575"/>
            <a:ext cx="3774300" cy="22611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75" name="Google Shape;75;p1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6"/>
        <p:cNvGrpSpPr/>
        <p:nvPr/>
      </p:nvGrpSpPr>
      <p:grpSpPr>
        <a:xfrm>
          <a:off x="0" y="0"/>
          <a:ext cx="0" cy="0"/>
          <a:chOff x="0" y="0"/>
          <a:chExt cx="0" cy="0"/>
        </a:xfrm>
      </p:grpSpPr>
      <p:sp>
        <p:nvSpPr>
          <p:cNvPr id="77" name="Google Shape;77;p1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8"/>
          <p:cNvSpPr txBox="1">
            <a:spLocks noGrp="1"/>
          </p:cNvSpPr>
          <p:nvPr>
            <p:ph type="title"/>
          </p:nvPr>
        </p:nvSpPr>
        <p:spPr>
          <a:xfrm>
            <a:off x="0" y="-23700"/>
            <a:ext cx="76884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79" name="Google Shape;79;p1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0"/>
        <p:cNvGrpSpPr/>
        <p:nvPr/>
      </p:nvGrpSpPr>
      <p:grpSpPr>
        <a:xfrm>
          <a:off x="0" y="0"/>
          <a:ext cx="0" cy="0"/>
          <a:chOff x="0" y="0"/>
          <a:chExt cx="0" cy="0"/>
        </a:xfrm>
      </p:grpSpPr>
      <p:sp>
        <p:nvSpPr>
          <p:cNvPr id="81" name="Google Shape;81;p19"/>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9"/>
          <p:cNvSpPr txBox="1">
            <a:spLocks noGrp="1"/>
          </p:cNvSpPr>
          <p:nvPr>
            <p:ph type="title"/>
          </p:nvPr>
        </p:nvSpPr>
        <p:spPr>
          <a:xfrm>
            <a:off x="0" y="0"/>
            <a:ext cx="6391500" cy="1381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83" name="Google Shape;83;p19"/>
          <p:cNvSpPr txBox="1">
            <a:spLocks noGrp="1"/>
          </p:cNvSpPr>
          <p:nvPr>
            <p:ph type="body" idx="1"/>
          </p:nvPr>
        </p:nvSpPr>
        <p:spPr>
          <a:xfrm>
            <a:off x="333275" y="952925"/>
            <a:ext cx="3989400" cy="4190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84" name="Google Shape;84;p1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85"/>
        <p:cNvGrpSpPr/>
        <p:nvPr/>
      </p:nvGrpSpPr>
      <p:grpSpPr>
        <a:xfrm>
          <a:off x="0" y="0"/>
          <a:ext cx="0" cy="0"/>
          <a:chOff x="0" y="0"/>
          <a:chExt cx="0" cy="0"/>
        </a:xfrm>
      </p:grpSpPr>
      <p:grpSp>
        <p:nvGrpSpPr>
          <p:cNvPr id="86" name="Google Shape;86;p20"/>
          <p:cNvGrpSpPr/>
          <p:nvPr/>
        </p:nvGrpSpPr>
        <p:grpSpPr>
          <a:xfrm>
            <a:off x="830392" y="4169130"/>
            <a:ext cx="745763" cy="45826"/>
            <a:chOff x="4580561" y="2589004"/>
            <a:chExt cx="1064464" cy="25200"/>
          </a:xfrm>
        </p:grpSpPr>
        <p:sp>
          <p:nvSpPr>
            <p:cNvPr id="87" name="Google Shape;87;p20"/>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0"/>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20"/>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90" name="Google Shape;90;p2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sp>
        <p:nvSpPr>
          <p:cNvPr id="92" name="Google Shape;92;p21"/>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1"/>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94" name="Google Shape;94;p21"/>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95" name="Google Shape;95;p21"/>
          <p:cNvSpPr txBox="1">
            <a:spLocks noGrp="1"/>
          </p:cNvSpPr>
          <p:nvPr>
            <p:ph type="body" idx="2"/>
          </p:nvPr>
        </p:nvSpPr>
        <p:spPr>
          <a:xfrm>
            <a:off x="4572000" y="355100"/>
            <a:ext cx="4512900" cy="44847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96" name="Google Shape;96;p2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300"/>
              <a:buNone/>
              <a:defRPr/>
            </a:lvl1pPr>
          </a:lstStyle>
          <a:p>
            <a:endParaRPr/>
          </a:p>
        </p:txBody>
      </p:sp>
      <p:sp>
        <p:nvSpPr>
          <p:cNvPr id="99" name="Google Shape;99;p2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00"/>
        <p:cNvGrpSpPr/>
        <p:nvPr/>
      </p:nvGrpSpPr>
      <p:grpSpPr>
        <a:xfrm>
          <a:off x="0" y="0"/>
          <a:ext cx="0" cy="0"/>
          <a:chOff x="0" y="0"/>
          <a:chExt cx="0" cy="0"/>
        </a:xfrm>
      </p:grpSpPr>
      <p:grpSp>
        <p:nvGrpSpPr>
          <p:cNvPr id="101" name="Google Shape;101;p23"/>
          <p:cNvGrpSpPr/>
          <p:nvPr/>
        </p:nvGrpSpPr>
        <p:grpSpPr>
          <a:xfrm>
            <a:off x="830392" y="4169130"/>
            <a:ext cx="745763" cy="45826"/>
            <a:chOff x="4580561" y="2589004"/>
            <a:chExt cx="1064464" cy="25200"/>
          </a:xfrm>
        </p:grpSpPr>
        <p:sp>
          <p:nvSpPr>
            <p:cNvPr id="102" name="Google Shape;102;p2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3"/>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05" name="Google Shape;105;p23"/>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chemeClr val="lt1"/>
              </a:buClr>
              <a:buSzPts val="1300"/>
              <a:buChar char="●"/>
              <a:defRPr>
                <a:solidFill>
                  <a:schemeClr val="lt1"/>
                </a:solidFill>
              </a:defRPr>
            </a:lvl1pPr>
            <a:lvl2pPr marL="914400" lvl="1" indent="-298450" rtl="0">
              <a:spcBef>
                <a:spcPts val="1600"/>
              </a:spcBef>
              <a:spcAft>
                <a:spcPts val="0"/>
              </a:spcAft>
              <a:buClr>
                <a:schemeClr val="lt1"/>
              </a:buClr>
              <a:buSzPts val="1100"/>
              <a:buChar char="○"/>
              <a:defRPr>
                <a:solidFill>
                  <a:schemeClr val="lt1"/>
                </a:solidFill>
              </a:defRPr>
            </a:lvl2pPr>
            <a:lvl3pPr marL="1371600" lvl="2" indent="-298450" rtl="0">
              <a:spcBef>
                <a:spcPts val="1600"/>
              </a:spcBef>
              <a:spcAft>
                <a:spcPts val="0"/>
              </a:spcAft>
              <a:buClr>
                <a:schemeClr val="lt1"/>
              </a:buClr>
              <a:buSzPts val="1100"/>
              <a:buChar char="■"/>
              <a:defRPr>
                <a:solidFill>
                  <a:schemeClr val="lt1"/>
                </a:solidFill>
              </a:defRPr>
            </a:lvl3pPr>
            <a:lvl4pPr marL="1828800" lvl="3" indent="-298450" rtl="0">
              <a:spcBef>
                <a:spcPts val="1600"/>
              </a:spcBef>
              <a:spcAft>
                <a:spcPts val="0"/>
              </a:spcAft>
              <a:buClr>
                <a:schemeClr val="lt1"/>
              </a:buClr>
              <a:buSzPts val="1100"/>
              <a:buChar char="●"/>
              <a:defRPr>
                <a:solidFill>
                  <a:schemeClr val="lt1"/>
                </a:solidFill>
              </a:defRPr>
            </a:lvl4pPr>
            <a:lvl5pPr marL="2286000" lvl="4" indent="-298450" rtl="0">
              <a:spcBef>
                <a:spcPts val="1600"/>
              </a:spcBef>
              <a:spcAft>
                <a:spcPts val="0"/>
              </a:spcAft>
              <a:buClr>
                <a:schemeClr val="lt1"/>
              </a:buClr>
              <a:buSzPts val="1100"/>
              <a:buChar char="○"/>
              <a:defRPr>
                <a:solidFill>
                  <a:schemeClr val="lt1"/>
                </a:solidFill>
              </a:defRPr>
            </a:lvl5pPr>
            <a:lvl6pPr marL="2743200" lvl="5" indent="-298450" rtl="0">
              <a:spcBef>
                <a:spcPts val="1600"/>
              </a:spcBef>
              <a:spcAft>
                <a:spcPts val="0"/>
              </a:spcAft>
              <a:buClr>
                <a:schemeClr val="lt1"/>
              </a:buClr>
              <a:buSzPts val="1100"/>
              <a:buChar char="■"/>
              <a:defRPr>
                <a:solidFill>
                  <a:schemeClr val="lt1"/>
                </a:solidFill>
              </a:defRPr>
            </a:lvl6pPr>
            <a:lvl7pPr marL="3200400" lvl="6" indent="-298450" rtl="0">
              <a:spcBef>
                <a:spcPts val="1600"/>
              </a:spcBef>
              <a:spcAft>
                <a:spcPts val="0"/>
              </a:spcAft>
              <a:buClr>
                <a:schemeClr val="lt1"/>
              </a:buClr>
              <a:buSzPts val="1100"/>
              <a:buChar char="●"/>
              <a:defRPr>
                <a:solidFill>
                  <a:schemeClr val="lt1"/>
                </a:solidFill>
              </a:defRPr>
            </a:lvl7pPr>
            <a:lvl8pPr marL="3657600" lvl="7" indent="-298450" rtl="0">
              <a:spcBef>
                <a:spcPts val="1600"/>
              </a:spcBef>
              <a:spcAft>
                <a:spcPts val="0"/>
              </a:spcAft>
              <a:buClr>
                <a:schemeClr val="lt1"/>
              </a:buClr>
              <a:buSzPts val="1100"/>
              <a:buChar char="○"/>
              <a:defRPr>
                <a:solidFill>
                  <a:schemeClr val="lt1"/>
                </a:solidFill>
              </a:defRPr>
            </a:lvl8pPr>
            <a:lvl9pPr marL="4114800" lvl="8" indent="-298450" rtl="0">
              <a:spcBef>
                <a:spcPts val="1600"/>
              </a:spcBef>
              <a:spcAft>
                <a:spcPts val="1600"/>
              </a:spcAft>
              <a:buClr>
                <a:schemeClr val="lt1"/>
              </a:buClr>
              <a:buSzPts val="1100"/>
              <a:buChar char="■"/>
              <a:defRPr>
                <a:solidFill>
                  <a:schemeClr val="lt1"/>
                </a:solidFill>
              </a:defRPr>
            </a:lvl9pPr>
          </a:lstStyle>
          <a:p>
            <a:endParaRPr/>
          </a:p>
        </p:txBody>
      </p:sp>
      <p:sp>
        <p:nvSpPr>
          <p:cNvPr id="106" name="Google Shape;106;p2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7"/>
        <p:cNvGrpSpPr/>
        <p:nvPr/>
      </p:nvGrpSpPr>
      <p:grpSpPr>
        <a:xfrm>
          <a:off x="0" y="0"/>
          <a:ext cx="0" cy="0"/>
          <a:chOff x="0" y="0"/>
          <a:chExt cx="0" cy="0"/>
        </a:xfrm>
      </p:grpSpPr>
      <p:sp>
        <p:nvSpPr>
          <p:cNvPr id="108" name="Google Shape;108;p2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0" y="0"/>
            <a:ext cx="9144000" cy="471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800"/>
              <a:buFont typeface="Raleway"/>
              <a:buNone/>
              <a:defRPr sz="2800" b="1">
                <a:latin typeface="Raleway"/>
                <a:ea typeface="Raleway"/>
                <a:cs typeface="Raleway"/>
                <a:sym typeface="Raleway"/>
              </a:defRPr>
            </a:lvl1pPr>
            <a:lvl2pPr lvl="1" rtl="0">
              <a:spcBef>
                <a:spcPts val="0"/>
              </a:spcBef>
              <a:spcAft>
                <a:spcPts val="0"/>
              </a:spcAft>
              <a:buSzPts val="2800"/>
              <a:buFont typeface="Raleway"/>
              <a:buNone/>
              <a:defRPr sz="2800" b="1">
                <a:latin typeface="Raleway"/>
                <a:ea typeface="Raleway"/>
                <a:cs typeface="Raleway"/>
                <a:sym typeface="Raleway"/>
              </a:defRPr>
            </a:lvl2pPr>
            <a:lvl3pPr lvl="2" rtl="0">
              <a:spcBef>
                <a:spcPts val="0"/>
              </a:spcBef>
              <a:spcAft>
                <a:spcPts val="0"/>
              </a:spcAft>
              <a:buSzPts val="2800"/>
              <a:buFont typeface="Raleway"/>
              <a:buNone/>
              <a:defRPr sz="2800" b="1">
                <a:latin typeface="Raleway"/>
                <a:ea typeface="Raleway"/>
                <a:cs typeface="Raleway"/>
                <a:sym typeface="Raleway"/>
              </a:defRPr>
            </a:lvl3pPr>
            <a:lvl4pPr lvl="3" rtl="0">
              <a:spcBef>
                <a:spcPts val="0"/>
              </a:spcBef>
              <a:spcAft>
                <a:spcPts val="0"/>
              </a:spcAft>
              <a:buSzPts val="2800"/>
              <a:buFont typeface="Raleway"/>
              <a:buNone/>
              <a:defRPr sz="2800" b="1">
                <a:latin typeface="Raleway"/>
                <a:ea typeface="Raleway"/>
                <a:cs typeface="Raleway"/>
                <a:sym typeface="Raleway"/>
              </a:defRPr>
            </a:lvl4pPr>
            <a:lvl5pPr lvl="4" rtl="0">
              <a:spcBef>
                <a:spcPts val="0"/>
              </a:spcBef>
              <a:spcAft>
                <a:spcPts val="0"/>
              </a:spcAft>
              <a:buSzPts val="2800"/>
              <a:buFont typeface="Raleway"/>
              <a:buNone/>
              <a:defRPr sz="2800" b="1">
                <a:latin typeface="Raleway"/>
                <a:ea typeface="Raleway"/>
                <a:cs typeface="Raleway"/>
                <a:sym typeface="Raleway"/>
              </a:defRPr>
            </a:lvl5pPr>
            <a:lvl6pPr lvl="5" rtl="0">
              <a:spcBef>
                <a:spcPts val="0"/>
              </a:spcBef>
              <a:spcAft>
                <a:spcPts val="0"/>
              </a:spcAft>
              <a:buSzPts val="2800"/>
              <a:buFont typeface="Raleway"/>
              <a:buNone/>
              <a:defRPr sz="2800" b="1">
                <a:latin typeface="Raleway"/>
                <a:ea typeface="Raleway"/>
                <a:cs typeface="Raleway"/>
                <a:sym typeface="Raleway"/>
              </a:defRPr>
            </a:lvl6pPr>
            <a:lvl7pPr lvl="6" rtl="0">
              <a:spcBef>
                <a:spcPts val="0"/>
              </a:spcBef>
              <a:spcAft>
                <a:spcPts val="0"/>
              </a:spcAft>
              <a:buSzPts val="2800"/>
              <a:buFont typeface="Raleway"/>
              <a:buNone/>
              <a:defRPr sz="2800" b="1">
                <a:latin typeface="Raleway"/>
                <a:ea typeface="Raleway"/>
                <a:cs typeface="Raleway"/>
                <a:sym typeface="Raleway"/>
              </a:defRPr>
            </a:lvl7pPr>
            <a:lvl8pPr lvl="7" rtl="0">
              <a:spcBef>
                <a:spcPts val="0"/>
              </a:spcBef>
              <a:spcAft>
                <a:spcPts val="0"/>
              </a:spcAft>
              <a:buSzPts val="2800"/>
              <a:buFont typeface="Raleway"/>
              <a:buNone/>
              <a:defRPr sz="2800" b="1">
                <a:latin typeface="Raleway"/>
                <a:ea typeface="Raleway"/>
                <a:cs typeface="Raleway"/>
                <a:sym typeface="Raleway"/>
              </a:defRPr>
            </a:lvl8pPr>
            <a:lvl9pPr lvl="8" rtl="0">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52" name="Google Shape;52;p13"/>
          <p:cNvSpPr txBox="1">
            <a:spLocks noGrp="1"/>
          </p:cNvSpPr>
          <p:nvPr>
            <p:ph type="body" idx="1"/>
          </p:nvPr>
        </p:nvSpPr>
        <p:spPr>
          <a:xfrm>
            <a:off x="81950" y="670000"/>
            <a:ext cx="9003000" cy="4080000"/>
          </a:xfrm>
          <a:prstGeom prst="rect">
            <a:avLst/>
          </a:prstGeom>
          <a:noFill/>
          <a:ln>
            <a:noFill/>
          </a:ln>
        </p:spPr>
        <p:txBody>
          <a:bodyPr spcFirstLastPara="1" wrap="square" lIns="91425" tIns="91425" rIns="91425" bIns="91425" anchor="t" anchorCtr="0">
            <a:noAutofit/>
          </a:bodyPr>
          <a:lstStyle>
            <a:lvl1pPr marL="457200" lvl="0" indent="-31115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53" name="Google Shape;53;p1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accent1"/>
                </a:solidFill>
                <a:latin typeface="Lato"/>
                <a:ea typeface="Lato"/>
                <a:cs typeface="Lato"/>
                <a:sym typeface="Lato"/>
              </a:defRPr>
            </a:lvl1pPr>
            <a:lvl2pPr lvl="1" algn="r" rtl="0">
              <a:buNone/>
              <a:defRPr sz="1000">
                <a:solidFill>
                  <a:schemeClr val="accent1"/>
                </a:solidFill>
                <a:latin typeface="Lato"/>
                <a:ea typeface="Lato"/>
                <a:cs typeface="Lato"/>
                <a:sym typeface="Lato"/>
              </a:defRPr>
            </a:lvl2pPr>
            <a:lvl3pPr lvl="2" algn="r" rtl="0">
              <a:buNone/>
              <a:defRPr sz="1000">
                <a:solidFill>
                  <a:schemeClr val="accent1"/>
                </a:solidFill>
                <a:latin typeface="Lato"/>
                <a:ea typeface="Lato"/>
                <a:cs typeface="Lato"/>
                <a:sym typeface="Lato"/>
              </a:defRPr>
            </a:lvl3pPr>
            <a:lvl4pPr lvl="3" algn="r" rtl="0">
              <a:buNone/>
              <a:defRPr sz="1000">
                <a:solidFill>
                  <a:schemeClr val="accent1"/>
                </a:solidFill>
                <a:latin typeface="Lato"/>
                <a:ea typeface="Lato"/>
                <a:cs typeface="Lato"/>
                <a:sym typeface="Lato"/>
              </a:defRPr>
            </a:lvl4pPr>
            <a:lvl5pPr lvl="4" algn="r" rtl="0">
              <a:buNone/>
              <a:defRPr sz="1000">
                <a:solidFill>
                  <a:schemeClr val="accent1"/>
                </a:solidFill>
                <a:latin typeface="Lato"/>
                <a:ea typeface="Lato"/>
                <a:cs typeface="Lato"/>
                <a:sym typeface="Lato"/>
              </a:defRPr>
            </a:lvl5pPr>
            <a:lvl6pPr lvl="5" algn="r" rtl="0">
              <a:buNone/>
              <a:defRPr sz="1000">
                <a:solidFill>
                  <a:schemeClr val="accent1"/>
                </a:solidFill>
                <a:latin typeface="Lato"/>
                <a:ea typeface="Lato"/>
                <a:cs typeface="Lato"/>
                <a:sym typeface="Lato"/>
              </a:defRPr>
            </a:lvl6pPr>
            <a:lvl7pPr lvl="6" algn="r" rtl="0">
              <a:buNone/>
              <a:defRPr sz="1000">
                <a:solidFill>
                  <a:schemeClr val="accent1"/>
                </a:solidFill>
                <a:latin typeface="Lato"/>
                <a:ea typeface="Lato"/>
                <a:cs typeface="Lato"/>
                <a:sym typeface="Lato"/>
              </a:defRPr>
            </a:lvl7pPr>
            <a:lvl8pPr lvl="7" algn="r" rtl="0">
              <a:buNone/>
              <a:defRPr sz="1000">
                <a:solidFill>
                  <a:schemeClr val="accent1"/>
                </a:solidFill>
                <a:latin typeface="Lato"/>
                <a:ea typeface="Lato"/>
                <a:cs typeface="Lato"/>
                <a:sym typeface="Lato"/>
              </a:defRPr>
            </a:lvl8pPr>
            <a:lvl9pPr lvl="8" algn="r" rtl="0">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Explainability</a:t>
            </a:r>
            <a:endParaRPr/>
          </a:p>
        </p:txBody>
      </p:sp>
      <p:sp>
        <p:nvSpPr>
          <p:cNvPr id="114" name="Google Shape;114;p25"/>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Explainability</a:t>
            </a:r>
            <a:endParaRPr/>
          </a:p>
        </p:txBody>
      </p:sp>
      <p:sp>
        <p:nvSpPr>
          <p:cNvPr id="120" name="Google Shape;120;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solidFill>
                  <a:schemeClr val="tx1"/>
                </a:solidFill>
                <a:latin typeface="Arial" panose="020B0604020202020204" pitchFamily="34" charset="0"/>
                <a:cs typeface="Arial" panose="020B0604020202020204" pitchFamily="34" charset="0"/>
              </a:rPr>
              <a:t>Explainability is an important aspect for building trust in a neural network. </a:t>
            </a:r>
            <a:endParaRPr dirty="0">
              <a:solidFill>
                <a:schemeClr val="tx1"/>
              </a:solidFill>
              <a:latin typeface="Arial" panose="020B0604020202020204" pitchFamily="34" charset="0"/>
              <a:cs typeface="Arial" panose="020B0604020202020204" pitchFamily="34" charset="0"/>
            </a:endParaRPr>
          </a:p>
          <a:p>
            <a:pPr marL="457200" lvl="0" indent="-342900" algn="l" rtl="0">
              <a:spcBef>
                <a:spcPts val="0"/>
              </a:spcBef>
              <a:spcAft>
                <a:spcPts val="0"/>
              </a:spcAft>
              <a:buSzPts val="1800"/>
              <a:buChar char="●"/>
            </a:pPr>
            <a:r>
              <a:rPr lang="en" dirty="0">
                <a:solidFill>
                  <a:schemeClr val="tx1"/>
                </a:solidFill>
                <a:latin typeface="Arial" panose="020B0604020202020204" pitchFamily="34" charset="0"/>
                <a:cs typeface="Arial" panose="020B0604020202020204" pitchFamily="34" charset="0"/>
              </a:rPr>
              <a:t>If you can't explain why your algorithm performs as it does, then at the very least there is concern for overfitting, or fitting on irrelevant features having and association with the outcome. </a:t>
            </a:r>
            <a:endParaRPr dirty="0">
              <a:solidFill>
                <a:schemeClr val="tx1"/>
              </a:solidFill>
              <a:latin typeface="Arial" panose="020B0604020202020204" pitchFamily="34" charset="0"/>
              <a:cs typeface="Arial" panose="020B0604020202020204" pitchFamily="34" charset="0"/>
            </a:endParaRPr>
          </a:p>
          <a:p>
            <a:pPr marL="457200" lvl="0" indent="-342900" algn="l" rtl="0">
              <a:spcBef>
                <a:spcPts val="0"/>
              </a:spcBef>
              <a:spcAft>
                <a:spcPts val="0"/>
              </a:spcAft>
              <a:buSzPts val="1800"/>
              <a:buChar char="●"/>
            </a:pPr>
            <a:r>
              <a:rPr lang="en" dirty="0">
                <a:solidFill>
                  <a:schemeClr val="tx1"/>
                </a:solidFill>
                <a:latin typeface="Arial" panose="020B0604020202020204" pitchFamily="34" charset="0"/>
                <a:cs typeface="Arial" panose="020B0604020202020204" pitchFamily="34" charset="0"/>
              </a:rPr>
              <a:t>Below we'll show a very basic version of explainability. Let's redo our convnet example, now on the GPU.</a:t>
            </a:r>
            <a:endParaRPr dirty="0">
              <a:solidFill>
                <a:schemeClr val="tx1"/>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using our previous convnet</a:t>
            </a:r>
            <a:endParaRPr/>
          </a:p>
        </p:txBody>
      </p:sp>
      <p:sp>
        <p:nvSpPr>
          <p:cNvPr id="126" name="Google Shape;126;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Predicting an earring for this subject</a:t>
            </a:r>
            <a:endParaRPr dirty="0"/>
          </a:p>
        </p:txBody>
      </p:sp>
      <p:pic>
        <p:nvPicPr>
          <p:cNvPr id="127" name="Google Shape;127;p27"/>
          <p:cNvPicPr preferRelativeResize="0"/>
          <p:nvPr/>
        </p:nvPicPr>
        <p:blipFill>
          <a:blip r:embed="rId3">
            <a:alphaModFix/>
          </a:blip>
          <a:stretch>
            <a:fillRect/>
          </a:stretch>
        </p:blipFill>
        <p:spPr>
          <a:xfrm>
            <a:off x="4477863" y="1152463"/>
            <a:ext cx="3705225" cy="3705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Looking at the change in prediction</a:t>
            </a:r>
            <a:endParaRPr/>
          </a:p>
        </p:txBody>
      </p:sp>
      <p:pic>
        <p:nvPicPr>
          <p:cNvPr id="134" name="Google Shape;134;p28"/>
          <p:cNvPicPr preferRelativeResize="0"/>
          <p:nvPr/>
        </p:nvPicPr>
        <p:blipFill>
          <a:blip r:embed="rId3">
            <a:alphaModFix/>
          </a:blip>
          <a:stretch>
            <a:fillRect/>
          </a:stretch>
        </p:blipFill>
        <p:spPr>
          <a:xfrm>
            <a:off x="4410075" y="1170125"/>
            <a:ext cx="3705225" cy="3705225"/>
          </a:xfrm>
          <a:prstGeom prst="rect">
            <a:avLst/>
          </a:prstGeom>
          <a:noFill/>
          <a:ln>
            <a:noFill/>
          </a:ln>
        </p:spPr>
      </p:pic>
      <p:pic>
        <p:nvPicPr>
          <p:cNvPr id="2" name="Picture 1">
            <a:extLst>
              <a:ext uri="{FF2B5EF4-FFF2-40B4-BE49-F238E27FC236}">
                <a16:creationId xmlns:a16="http://schemas.microsoft.com/office/drawing/2014/main" id="{C6360F5E-9C88-D5FA-0DAF-64031718E0A0}"/>
              </a:ext>
            </a:extLst>
          </p:cNvPr>
          <p:cNvPicPr>
            <a:picLocks noChangeAspect="1"/>
          </p:cNvPicPr>
          <p:nvPr/>
        </p:nvPicPr>
        <p:blipFill>
          <a:blip r:embed="rId4"/>
          <a:stretch>
            <a:fillRect/>
          </a:stretch>
        </p:blipFill>
        <p:spPr>
          <a:xfrm>
            <a:off x="230947" y="1094545"/>
            <a:ext cx="4077168" cy="38563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29"/>
          <p:cNvPicPr preferRelativeResize="0"/>
          <p:nvPr/>
        </p:nvPicPr>
        <p:blipFill>
          <a:blip r:embed="rId3">
            <a:alphaModFix/>
          </a:blip>
          <a:stretch>
            <a:fillRect/>
          </a:stretch>
        </p:blipFill>
        <p:spPr>
          <a:xfrm>
            <a:off x="947531" y="931628"/>
            <a:ext cx="3705225" cy="3705225"/>
          </a:xfrm>
          <a:prstGeom prst="rect">
            <a:avLst/>
          </a:prstGeom>
          <a:noFill/>
          <a:ln>
            <a:noFill/>
          </a:ln>
        </p:spPr>
      </p:pic>
      <p:pic>
        <p:nvPicPr>
          <p:cNvPr id="140" name="Google Shape;140;p29"/>
          <p:cNvPicPr preferRelativeResize="0"/>
          <p:nvPr/>
        </p:nvPicPr>
        <p:blipFill>
          <a:blip r:embed="rId4">
            <a:alphaModFix/>
          </a:blip>
          <a:stretch>
            <a:fillRect/>
          </a:stretch>
        </p:blipFill>
        <p:spPr>
          <a:xfrm>
            <a:off x="4606256" y="931628"/>
            <a:ext cx="3705225" cy="3705225"/>
          </a:xfrm>
          <a:prstGeom prst="rect">
            <a:avLst/>
          </a:prstGeom>
          <a:noFill/>
          <a:ln>
            <a:noFill/>
          </a:ln>
        </p:spPr>
      </p:pic>
      <p:cxnSp>
        <p:nvCxnSpPr>
          <p:cNvPr id="141" name="Google Shape;141;p29"/>
          <p:cNvCxnSpPr/>
          <p:nvPr/>
        </p:nvCxnSpPr>
        <p:spPr>
          <a:xfrm>
            <a:off x="1835556" y="3138503"/>
            <a:ext cx="2718300" cy="7200"/>
          </a:xfrm>
          <a:prstGeom prst="straightConnector1">
            <a:avLst/>
          </a:prstGeom>
          <a:noFill/>
          <a:ln w="38100" cap="flat" cmpd="sng">
            <a:solidFill>
              <a:srgbClr val="CC4125"/>
            </a:solidFill>
            <a:prstDash val="solid"/>
            <a:round/>
            <a:headEnd type="none" w="med" len="med"/>
            <a:tailEnd type="none" w="med" len="med"/>
          </a:ln>
        </p:spPr>
      </p:cxnSp>
      <p:cxnSp>
        <p:nvCxnSpPr>
          <p:cNvPr id="142" name="Google Shape;142;p29"/>
          <p:cNvCxnSpPr/>
          <p:nvPr/>
        </p:nvCxnSpPr>
        <p:spPr>
          <a:xfrm>
            <a:off x="5482906" y="3138503"/>
            <a:ext cx="2718300" cy="7200"/>
          </a:xfrm>
          <a:prstGeom prst="straightConnector1">
            <a:avLst/>
          </a:prstGeom>
          <a:noFill/>
          <a:ln w="38100" cap="flat" cmpd="sng">
            <a:solidFill>
              <a:srgbClr val="CC4125"/>
            </a:solidFill>
            <a:prstDash val="solid"/>
            <a:round/>
            <a:headEnd type="none" w="med" len="med"/>
            <a:tailEnd type="none" w="med" len="med"/>
          </a:ln>
        </p:spPr>
      </p:cxnSp>
      <p:cxnSp>
        <p:nvCxnSpPr>
          <p:cNvPr id="143" name="Google Shape;143;p29"/>
          <p:cNvCxnSpPr/>
          <p:nvPr/>
        </p:nvCxnSpPr>
        <p:spPr>
          <a:xfrm>
            <a:off x="1835556" y="3138503"/>
            <a:ext cx="0" cy="1421400"/>
          </a:xfrm>
          <a:prstGeom prst="straightConnector1">
            <a:avLst/>
          </a:prstGeom>
          <a:noFill/>
          <a:ln w="38100" cap="flat" cmpd="sng">
            <a:solidFill>
              <a:srgbClr val="CC4125"/>
            </a:solidFill>
            <a:prstDash val="solid"/>
            <a:round/>
            <a:headEnd type="none" w="med" len="med"/>
            <a:tailEnd type="none" w="med" len="med"/>
          </a:ln>
        </p:spPr>
      </p:cxnSp>
      <p:cxnSp>
        <p:nvCxnSpPr>
          <p:cNvPr id="144" name="Google Shape;144;p29"/>
          <p:cNvCxnSpPr/>
          <p:nvPr/>
        </p:nvCxnSpPr>
        <p:spPr>
          <a:xfrm>
            <a:off x="5482906" y="3138503"/>
            <a:ext cx="0" cy="1421400"/>
          </a:xfrm>
          <a:prstGeom prst="straightConnector1">
            <a:avLst/>
          </a:prstGeom>
          <a:noFill/>
          <a:ln w="38100" cap="flat" cmpd="sng">
            <a:solidFill>
              <a:srgbClr val="CC4125"/>
            </a:solidFill>
            <a:prstDash val="solid"/>
            <a:round/>
            <a:headEnd type="none" w="med" len="med"/>
            <a:tailEnd type="non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0"/>
          <p:cNvSpPr txBox="1"/>
          <p:nvPr/>
        </p:nvSpPr>
        <p:spPr>
          <a:xfrm>
            <a:off x="166350" y="3916475"/>
            <a:ext cx="8811300" cy="122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202020"/>
                </a:solidFill>
              </a:rPr>
              <a:t>“</a:t>
            </a:r>
            <a:r>
              <a:rPr lang="en" sz="2400" i="1">
                <a:solidFill>
                  <a:srgbClr val="202020"/>
                </a:solidFill>
              </a:rPr>
              <a:t>... we note that the CNN has learned to detect a metal token that radiology technicians place on the patient in the corner of the image field of view at the time they capture the image ...</a:t>
            </a:r>
            <a:r>
              <a:rPr lang="en" sz="2400">
                <a:solidFill>
                  <a:srgbClr val="202020"/>
                </a:solidFill>
              </a:rPr>
              <a:t>”</a:t>
            </a:r>
            <a:endParaRPr sz="2400"/>
          </a:p>
        </p:txBody>
      </p:sp>
      <p:pic>
        <p:nvPicPr>
          <p:cNvPr id="150" name="Google Shape;150;p30"/>
          <p:cNvPicPr preferRelativeResize="0"/>
          <p:nvPr/>
        </p:nvPicPr>
        <p:blipFill>
          <a:blip r:embed="rId3">
            <a:alphaModFix/>
          </a:blip>
          <a:stretch>
            <a:fillRect/>
          </a:stretch>
        </p:blipFill>
        <p:spPr>
          <a:xfrm>
            <a:off x="0" y="-4"/>
            <a:ext cx="9144000" cy="1861058"/>
          </a:xfrm>
          <a:prstGeom prst="rect">
            <a:avLst/>
          </a:prstGeom>
          <a:noFill/>
          <a:ln>
            <a:noFill/>
          </a:ln>
        </p:spPr>
      </p:pic>
      <p:pic>
        <p:nvPicPr>
          <p:cNvPr id="151" name="Google Shape;151;p30"/>
          <p:cNvPicPr preferRelativeResize="0"/>
          <p:nvPr/>
        </p:nvPicPr>
        <p:blipFill rotWithShape="1">
          <a:blip r:embed="rId4">
            <a:alphaModFix/>
          </a:blip>
          <a:srcRect l="34486" t="3910"/>
          <a:stretch/>
        </p:blipFill>
        <p:spPr>
          <a:xfrm>
            <a:off x="2499976" y="2105825"/>
            <a:ext cx="3614349" cy="1731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pic>
        <p:nvPicPr>
          <p:cNvPr id="156" name="Google Shape;156;p31"/>
          <p:cNvPicPr preferRelativeResize="0"/>
          <p:nvPr/>
        </p:nvPicPr>
        <p:blipFill>
          <a:blip r:embed="rId3">
            <a:alphaModFix/>
          </a:blip>
          <a:stretch>
            <a:fillRect/>
          </a:stretch>
        </p:blipFill>
        <p:spPr>
          <a:xfrm>
            <a:off x="179300" y="224125"/>
            <a:ext cx="3999376" cy="745400"/>
          </a:xfrm>
          <a:prstGeom prst="rect">
            <a:avLst/>
          </a:prstGeom>
          <a:noFill/>
          <a:ln>
            <a:noFill/>
          </a:ln>
        </p:spPr>
      </p:pic>
      <p:pic>
        <p:nvPicPr>
          <p:cNvPr id="157" name="Google Shape;157;p31"/>
          <p:cNvPicPr preferRelativeResize="0"/>
          <p:nvPr/>
        </p:nvPicPr>
        <p:blipFill>
          <a:blip r:embed="rId4">
            <a:alphaModFix/>
          </a:blip>
          <a:stretch>
            <a:fillRect/>
          </a:stretch>
        </p:blipFill>
        <p:spPr>
          <a:xfrm>
            <a:off x="179300" y="1149725"/>
            <a:ext cx="3999377" cy="1051656"/>
          </a:xfrm>
          <a:prstGeom prst="rect">
            <a:avLst/>
          </a:prstGeom>
          <a:noFill/>
          <a:ln>
            <a:noFill/>
          </a:ln>
        </p:spPr>
      </p:pic>
      <p:pic>
        <p:nvPicPr>
          <p:cNvPr id="158" name="Google Shape;158;p31"/>
          <p:cNvPicPr preferRelativeResize="0"/>
          <p:nvPr/>
        </p:nvPicPr>
        <p:blipFill>
          <a:blip r:embed="rId5">
            <a:alphaModFix/>
          </a:blip>
          <a:stretch>
            <a:fillRect/>
          </a:stretch>
        </p:blipFill>
        <p:spPr>
          <a:xfrm>
            <a:off x="179300" y="2381574"/>
            <a:ext cx="3999374" cy="1144925"/>
          </a:xfrm>
          <a:prstGeom prst="rect">
            <a:avLst/>
          </a:prstGeom>
          <a:noFill/>
          <a:ln>
            <a:noFill/>
          </a:ln>
        </p:spPr>
      </p:pic>
      <p:pic>
        <p:nvPicPr>
          <p:cNvPr id="159" name="Google Shape;159;p31"/>
          <p:cNvPicPr preferRelativeResize="0"/>
          <p:nvPr/>
        </p:nvPicPr>
        <p:blipFill>
          <a:blip r:embed="rId6">
            <a:alphaModFix/>
          </a:blip>
          <a:stretch>
            <a:fillRect/>
          </a:stretch>
        </p:blipFill>
        <p:spPr>
          <a:xfrm>
            <a:off x="179300" y="3706700"/>
            <a:ext cx="3999375" cy="1167523"/>
          </a:xfrm>
          <a:prstGeom prst="rect">
            <a:avLst/>
          </a:prstGeom>
          <a:noFill/>
          <a:ln>
            <a:noFill/>
          </a:ln>
        </p:spPr>
      </p:pic>
      <p:pic>
        <p:nvPicPr>
          <p:cNvPr id="160" name="Google Shape;160;p31"/>
          <p:cNvPicPr preferRelativeResize="0"/>
          <p:nvPr/>
        </p:nvPicPr>
        <p:blipFill>
          <a:blip r:embed="rId7">
            <a:alphaModFix/>
          </a:blip>
          <a:stretch>
            <a:fillRect/>
          </a:stretch>
        </p:blipFill>
        <p:spPr>
          <a:xfrm>
            <a:off x="4335525" y="224125"/>
            <a:ext cx="4540887" cy="1144925"/>
          </a:xfrm>
          <a:prstGeom prst="rect">
            <a:avLst/>
          </a:prstGeom>
          <a:noFill/>
          <a:ln>
            <a:noFill/>
          </a:ln>
        </p:spPr>
      </p:pic>
      <p:pic>
        <p:nvPicPr>
          <p:cNvPr id="161" name="Google Shape;161;p31"/>
          <p:cNvPicPr preferRelativeResize="0"/>
          <p:nvPr/>
        </p:nvPicPr>
        <p:blipFill>
          <a:blip r:embed="rId8">
            <a:alphaModFix/>
          </a:blip>
          <a:stretch>
            <a:fillRect/>
          </a:stretch>
        </p:blipFill>
        <p:spPr>
          <a:xfrm>
            <a:off x="4335525" y="1497100"/>
            <a:ext cx="4540876" cy="1085862"/>
          </a:xfrm>
          <a:prstGeom prst="rect">
            <a:avLst/>
          </a:prstGeom>
          <a:noFill/>
          <a:ln>
            <a:noFill/>
          </a:ln>
        </p:spPr>
      </p:pic>
      <p:pic>
        <p:nvPicPr>
          <p:cNvPr id="162" name="Google Shape;162;p31"/>
          <p:cNvPicPr preferRelativeResize="0"/>
          <p:nvPr/>
        </p:nvPicPr>
        <p:blipFill>
          <a:blip r:embed="rId9">
            <a:alphaModFix/>
          </a:blip>
          <a:stretch>
            <a:fillRect/>
          </a:stretch>
        </p:blipFill>
        <p:spPr>
          <a:xfrm>
            <a:off x="4502807" y="2925950"/>
            <a:ext cx="4488293" cy="600550"/>
          </a:xfrm>
          <a:prstGeom prst="rect">
            <a:avLst/>
          </a:prstGeom>
          <a:noFill/>
          <a:ln>
            <a:noFill/>
          </a:ln>
        </p:spPr>
      </p:pic>
      <p:pic>
        <p:nvPicPr>
          <p:cNvPr id="163" name="Google Shape;163;p31"/>
          <p:cNvPicPr preferRelativeResize="0"/>
          <p:nvPr/>
        </p:nvPicPr>
        <p:blipFill>
          <a:blip r:embed="rId10">
            <a:alphaModFix/>
          </a:blip>
          <a:stretch>
            <a:fillRect/>
          </a:stretch>
        </p:blipFill>
        <p:spPr>
          <a:xfrm>
            <a:off x="4426305" y="3706700"/>
            <a:ext cx="4204196" cy="1436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Words>
  <Application>Microsoft Macintosh PowerPoint</Application>
  <PresentationFormat>On-screen Show (16:9)</PresentationFormat>
  <Paragraphs>9</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Raleway</vt:lpstr>
      <vt:lpstr>Arial</vt:lpstr>
      <vt:lpstr>Lato</vt:lpstr>
      <vt:lpstr>Simple Light</vt:lpstr>
      <vt:lpstr>Streamline</vt:lpstr>
      <vt:lpstr>Explainability</vt:lpstr>
      <vt:lpstr>Explainability</vt:lpstr>
      <vt:lpstr>Example, using our previous convnet</vt:lpstr>
      <vt:lpstr>Looking at the change in prediction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Devil's Advocate</cp:lastModifiedBy>
  <cp:revision>1</cp:revision>
  <dcterms:modified xsi:type="dcterms:W3CDTF">2025-01-31T15:17:45Z</dcterms:modified>
</cp:coreProperties>
</file>