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Roboto Mono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29"/>
  </p:normalViewPr>
  <p:slideViewPr>
    <p:cSldViewPr snapToGrid="0">
      <p:cViewPr varScale="1">
        <p:scale>
          <a:sx n="225" d="100"/>
          <a:sy n="225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f70faa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7f70faa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f70faa1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7f70faa1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f70faa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f70faa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f70faa1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f70faa1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f70faa1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f70faa1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f70faa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7f70faa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f70faa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7f70faa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f70fa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f70fa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7f70faa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7f70faa1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f70faa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f70faa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f70faa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f70faa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f70faa1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f70faa1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7f70faa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7f70faa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7f70faa1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7f70faa1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6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Basic python</a:t>
            </a:r>
            <a:endParaRPr sz="66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Sets can be created with curly braces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Sets only have unique values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Sets can have mixed data types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205583-9CD8-1BDC-0F00-8358EAB3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12" y="2398569"/>
            <a:ext cx="3313994" cy="2575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C6FFA-9ADC-8824-1A28-3C0810CB39B3}"/>
              </a:ext>
            </a:extLst>
          </p:cNvPr>
          <p:cNvSpPr txBox="1"/>
          <p:nvPr/>
        </p:nvSpPr>
        <p:spPr>
          <a:xfrm>
            <a:off x="4674306" y="3633503"/>
            <a:ext cx="228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{'a', 'b', 'c'}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{1, 'a’}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{'a', 'b', 'c'}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Tuples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marR="190500" indent="0">
              <a:buClr>
                <a:schemeClr val="dk1"/>
              </a:buClr>
              <a:buSzPts val="3000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Tuples are like lists, but immutable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8100" marR="190500" indent="0">
              <a:buClr>
                <a:schemeClr val="dk1"/>
              </a:buClr>
              <a:buSzPts val="3000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Here's an example</a:t>
            </a:r>
          </a:p>
          <a:p>
            <a:pPr marL="38100" marR="190500" indent="0">
              <a:buClr>
                <a:schemeClr val="dk1"/>
              </a:buClr>
              <a:buSzPts val="3000"/>
              <a:buNone/>
            </a:pPr>
            <a:endParaRPr lang="en"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8100" marR="190500" indent="0">
              <a:buClr>
                <a:schemeClr val="dk1"/>
              </a:buClr>
              <a:buSzPts val="3000"/>
              <a:buNone/>
            </a:pPr>
            <a:endParaRPr lang="en"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8100" marR="190500" indent="0">
              <a:buClr>
                <a:schemeClr val="dk1"/>
              </a:buClr>
              <a:buSzPts val="3000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2ED71-9FC8-72F7-8917-3BBB55B7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79" y="2016358"/>
            <a:ext cx="4037894" cy="2621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A747A-3766-B3D4-658F-AFE31B2D5606}"/>
              </a:ext>
            </a:extLst>
          </p:cNvPr>
          <p:cNvSpPr txBox="1"/>
          <p:nvPr/>
        </p:nvSpPr>
        <p:spPr>
          <a:xfrm>
            <a:off x="5057422" y="3412217"/>
            <a:ext cx="2099733" cy="33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3825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['aa', 'b', 'c']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6F877-D4D6-AF75-E4A4-17E42A88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9" y="2177956"/>
            <a:ext cx="4790430" cy="265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DFA07-F409-D1F9-B67B-DFE587DA1AD5}"/>
              </a:ext>
            </a:extLst>
          </p:cNvPr>
          <p:cNvSpPr txBox="1"/>
          <p:nvPr/>
        </p:nvSpPr>
        <p:spPr>
          <a:xfrm>
            <a:off x="5441244" y="3505106"/>
            <a:ext cx="3234267" cy="5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[('a', 'b', 'c'), ('a', 'b', 'c’)]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(['aa', 'b', 'c'], ['aa', 'b', 'c'])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F571-6948-FC5E-704A-38B705BEA5E2}"/>
              </a:ext>
            </a:extLst>
          </p:cNvPr>
          <p:cNvSpPr txBox="1"/>
          <p:nvPr/>
        </p:nvSpPr>
        <p:spPr>
          <a:xfrm>
            <a:off x="355600" y="1163654"/>
            <a:ext cx="55242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have a list of sets, but not a set of lists</a:t>
            </a:r>
          </a:p>
          <a:p>
            <a:endParaRPr lang="en-US" sz="2000" dirty="0"/>
          </a:p>
          <a:p>
            <a:r>
              <a:rPr lang="en-US" sz="2000" dirty="0"/>
              <a:t>You can have a list of tuples and a tuple of lists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Dictionaries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Dictionaries are like lists, but with label references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Here let's create a dictionary with 2 elements, one labeled 'a' and one labeled 'b'.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We reference a dictionary label element with </a:t>
            </a:r>
            <a:r>
              <a:rPr lang="en" sz="16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dictionary['label']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9514B-1237-8B0B-7FC7-BBABF312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2" y="2571750"/>
            <a:ext cx="5956602" cy="2169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122562-2481-E2FF-BF2D-55DA8592B451}"/>
              </a:ext>
            </a:extLst>
          </p:cNvPr>
          <p:cNvSpPr txBox="1"/>
          <p:nvPr/>
        </p:nvSpPr>
        <p:spPr>
          <a:xfrm>
            <a:off x="6423376" y="3823991"/>
            <a:ext cx="2167467" cy="5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{'a': 1, 'b': 2}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Discussion, mutable in immutable entities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When working with objects in python, mutable and immutable elements act differently. Lists are mutable. So, below, the element </a:t>
            </a:r>
            <a:r>
              <a:rPr lang="en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 gets appended along with </a:t>
            </a:r>
            <a:r>
              <a:rPr lang="en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05C2B-82CD-32DF-8433-FD36E3D1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47" y="2040870"/>
            <a:ext cx="3863697" cy="252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B48E8-4177-CD10-F96D-A7201FA99868}"/>
              </a:ext>
            </a:extLst>
          </p:cNvPr>
          <p:cNvSpPr txBox="1"/>
          <p:nvPr/>
        </p:nvSpPr>
        <p:spPr>
          <a:xfrm>
            <a:off x="5187244" y="3304872"/>
            <a:ext cx="3183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[10, 20]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[21, 20]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Immutable objects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Things like numbers and strings are immutable. Notice that changing </a:t>
            </a:r>
            <a:r>
              <a:rPr lang="en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does not change </a:t>
            </a:r>
            <a:r>
              <a:rPr lang="en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72FDC4-A127-D661-F017-24A34989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62" y="1833738"/>
            <a:ext cx="3289300" cy="292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E01F2-ACF3-FAE6-2C3E-01B465EEAEA4}"/>
              </a:ext>
            </a:extLst>
          </p:cNvPr>
          <p:cNvSpPr txBox="1"/>
          <p:nvPr/>
        </p:nvSpPr>
        <p:spPr>
          <a:xfrm>
            <a:off x="4848578" y="3747910"/>
            <a:ext cx="115929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marR="88900" lvl="0" indent="0" algn="l" rtl="0">
              <a:lnSpc>
                <a:spcPct val="12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(20, 10)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 types and data structures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32147" marR="1905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" sz="4600" b="1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 types</a:t>
            </a:r>
          </a:p>
          <a:p>
            <a:pPr marL="603647" marR="190500" indent="-571500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" sz="3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has a few basic data types</a:t>
            </a:r>
          </a:p>
          <a:p>
            <a:pPr marL="603647" marR="190500" indent="-571500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" sz="3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command </a:t>
            </a:r>
            <a:r>
              <a:rPr lang="en" sz="34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sym typeface="Roboto Mono"/>
              </a:rPr>
              <a:t>type</a:t>
            </a:r>
            <a:r>
              <a:rPr lang="en" sz="3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returns the type</a:t>
            </a:r>
          </a:p>
          <a:p>
            <a:pPr marL="603647" marR="190500" indent="-571500">
              <a:lnSpc>
                <a:spcPct val="120000"/>
              </a:lnSpc>
              <a:buClr>
                <a:schemeClr val="dk1"/>
              </a:buClr>
              <a:buSzPct val="100000"/>
            </a:pPr>
            <a:r>
              <a:rPr lang="en" sz="3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command </a:t>
            </a:r>
            <a:r>
              <a:rPr lang="en" sz="34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sym typeface="Roboto Mono"/>
              </a:rPr>
              <a:t>print</a:t>
            </a:r>
            <a:r>
              <a:rPr lang="en" sz="3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 needed in this case because notebooks tend to print out only the last line</a:t>
            </a:r>
          </a:p>
          <a:p>
            <a:pPr marL="32147" marR="1905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sz="3600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print(type(10))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print(type(10.0))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print(type(10</a:t>
            </a:r>
            <a:r>
              <a:rPr lang="en" sz="165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0j))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print(type("10"))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print(type(</a:t>
            </a:r>
            <a:r>
              <a:rPr lang="en" sz="165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330200" lvl="0" indent="-29408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'complex'&gt;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sz="1650" dirty="0">
              <a:solidFill>
                <a:schemeClr val="dk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3116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&lt;class 'bool'&gt;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buSzPts val="990"/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 data structures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90500" lvl="0" indent="-4048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has some core data structures, we'll cover these more later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190500" lvl="0" indent="-4048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However, here's a teaser</a:t>
            </a:r>
          </a:p>
          <a:p>
            <a:pPr marL="52388" marR="1905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684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684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684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1684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EF796-11F0-41BC-108F-193519360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87" y="2298744"/>
            <a:ext cx="2826455" cy="1857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54602-D98D-57F3-5A59-EC0F5AB76B17}"/>
              </a:ext>
            </a:extLst>
          </p:cNvPr>
          <p:cNvSpPr txBox="1"/>
          <p:nvPr/>
        </p:nvSpPr>
        <p:spPr>
          <a:xfrm>
            <a:off x="4645377" y="3008490"/>
            <a:ext cx="1808187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168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'list'&gt;</a:t>
            </a:r>
          </a:p>
          <a:p>
            <a:pPr marL="13168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'tuple'&gt;</a:t>
            </a:r>
          </a:p>
          <a:p>
            <a:pPr marL="131684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'set'&gt;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Type conversions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EC4FAE-F687-141D-6BDA-BE10D766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1" y="1610481"/>
            <a:ext cx="3855861" cy="2513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FDF29-EB0B-C460-D55F-14F2C01FCAB1}"/>
              </a:ext>
            </a:extLst>
          </p:cNvPr>
          <p:cNvSpPr txBox="1"/>
          <p:nvPr/>
        </p:nvSpPr>
        <p:spPr>
          <a:xfrm>
            <a:off x="4632130" y="2593470"/>
            <a:ext cx="1890261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'float’&gt;</a:t>
            </a:r>
          </a:p>
          <a:p>
            <a:pPr marL="1238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endParaRPr lang="en-US" sz="14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3825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&lt;class 'float'&gt;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Basic operations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81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Python has the standard operators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15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81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Exponent is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**</a:t>
            </a:r>
            <a:endParaRPr sz="15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81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is integer division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8813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is modulo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881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Type conversion happen automatically if they're obvious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dirty="0"/>
          </a:p>
          <a:p>
            <a:pPr marL="163116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6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63116" marR="330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3C4FF-2195-F0E4-3AD2-534C6C42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7" y="2615494"/>
            <a:ext cx="4646463" cy="19533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7F9CF-E795-DD09-3310-6A859438E363}"/>
              </a:ext>
            </a:extLst>
          </p:cNvPr>
          <p:cNvSpPr txBox="1"/>
          <p:nvPr/>
        </p:nvSpPr>
        <p:spPr>
          <a:xfrm>
            <a:off x="5435599" y="3128548"/>
            <a:ext cx="2053447" cy="1221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20.0</a:t>
            </a: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</a:p>
          <a:p>
            <a:pPr marL="163116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0.09999999999999964</a:t>
            </a:r>
            <a:endParaRPr lang="e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String and string operators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2438" marR="190500">
              <a:spcBef>
                <a:spcPts val="1500"/>
              </a:spcBef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Strings are really easy to work with in python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2438" marR="190500">
              <a:buSzPct val="100000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Addition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 becomes concatenation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2438" marR="1905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Brackets can reference characters (counting from 0)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95A50-9A1D-1145-72A5-5F66C23C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3" y="2571750"/>
            <a:ext cx="5009460" cy="2327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A10AE-C482-A194-BC4C-056B6571D264}"/>
              </a:ext>
            </a:extLst>
          </p:cNvPr>
          <p:cNvSpPr txBox="1"/>
          <p:nvPr/>
        </p:nvSpPr>
        <p:spPr>
          <a:xfrm>
            <a:off x="5649383" y="3678972"/>
            <a:ext cx="2167468" cy="757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ds4bio is great</a:t>
            </a:r>
          </a:p>
          <a:p>
            <a:pPr marL="16311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pPr marL="163116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99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Booleans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90500" lvl="0" indent="-390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The strings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 are reserved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190500" lvl="0" indent="-390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Also, bitwise </a:t>
            </a:r>
            <a:r>
              <a:rPr lang="en" sz="2000" dirty="0" err="1">
                <a:solidFill>
                  <a:schemeClr val="dk1"/>
                </a:solidFill>
                <a:highlight>
                  <a:srgbClr val="FFFFFF"/>
                </a:highlight>
              </a:rPr>
              <a:t>logicals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20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endParaRPr sz="20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3954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A539E-CB23-5416-4C59-1FDB05C7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90" y="2122914"/>
            <a:ext cx="3320344" cy="2339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C2EC5-851B-EFE9-DFF0-4ED6A260CA5A}"/>
              </a:ext>
            </a:extLst>
          </p:cNvPr>
          <p:cNvSpPr txBox="1"/>
          <p:nvPr/>
        </p:nvSpPr>
        <p:spPr>
          <a:xfrm>
            <a:off x="5264439" y="3200401"/>
            <a:ext cx="822661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542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139542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139542" marR="8890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Data structures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Python has some more advanced data structures that build on its primitive types.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Lists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: ordered collections of objects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Sets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: like lists but only have unique elements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Tuples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: like lists, but not mutable, i.e. need to create a new one to modify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Dictionaries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: named elements that you can reference by their name rather than position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1905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Lists</a:t>
            </a:r>
            <a:endParaRPr sz="230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978398" y="1767727"/>
            <a:ext cx="40188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[8, 10]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[8, 10]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[1, 4]</a:t>
            </a: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[[1, 4, 8, 10], [1, 4, 8, 10]]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[[[1, 4, 8, 10], [1, 4, 8, 10]], 'string1’]</a:t>
            </a:r>
          </a:p>
          <a:p>
            <a:pPr marL="17097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0974" marR="889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[1, 4, 8, 10, 1, 4, 8, 10]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573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653EC-E897-6771-4F84-2591EF31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8" y="1364944"/>
            <a:ext cx="4919133" cy="2991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Macintosh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 New</vt:lpstr>
      <vt:lpstr>Arial</vt:lpstr>
      <vt:lpstr>Impact</vt:lpstr>
      <vt:lpstr>Consolas</vt:lpstr>
      <vt:lpstr>Helvetica</vt:lpstr>
      <vt:lpstr>Roboto Mono</vt:lpstr>
      <vt:lpstr>Simple Light</vt:lpstr>
      <vt:lpstr>Basic python</vt:lpstr>
      <vt:lpstr>Basic types and data structures</vt:lpstr>
      <vt:lpstr>Basic data structures</vt:lpstr>
      <vt:lpstr>Type conversions</vt:lpstr>
      <vt:lpstr>Basic operations</vt:lpstr>
      <vt:lpstr>String and string operators</vt:lpstr>
      <vt:lpstr>Booleans</vt:lpstr>
      <vt:lpstr>Data structures</vt:lpstr>
      <vt:lpstr>Lists</vt:lpstr>
      <vt:lpstr>Sets</vt:lpstr>
      <vt:lpstr>Tuples</vt:lpstr>
      <vt:lpstr>Notice</vt:lpstr>
      <vt:lpstr>Dictionaries</vt:lpstr>
      <vt:lpstr>Discussion, mutable in immutable entities</vt:lpstr>
      <vt:lpstr>Immutable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2025-01-24T21:11:30Z</dcterms:modified>
</cp:coreProperties>
</file>