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 Mono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f87f5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7f87f52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f87f52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f87f52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7f87f52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7f87f52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f87f52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f87f52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f87f52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f87f52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f87f5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f87f52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Python programming 1</a:t>
            </a:r>
            <a:endParaRPr sz="60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Control flow, 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If statements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 has if statements like most programming languages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Notice the indentation and the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highlight>
                  <a:srgbClr val="FFFFFF"/>
                </a:highlight>
                <a:uLnTx/>
                <a:uFillTx/>
                <a:latin typeface="Roboto Mono"/>
                <a:ea typeface="Roboto Mono"/>
                <a:cs typeface="Arial" panose="020B0604020202020204" pitchFamily="34" charset="0"/>
                <a:sym typeface="Roboto Mono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5A9C-C637-9F2B-CA63-43623DAF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2418"/>
            <a:ext cx="5555974" cy="2663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609F6-375F-7619-D0B8-DFB2FE080279}"/>
              </a:ext>
            </a:extLst>
          </p:cNvPr>
          <p:cNvSpPr txBox="1"/>
          <p:nvPr/>
        </p:nvSpPr>
        <p:spPr>
          <a:xfrm>
            <a:off x="6138407" y="383713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Gryffindor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White space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White space is more meaningful in python than other languages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This is actually useful, as it forces good indentation practices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0B968-26E2-C812-67FA-00A6C1F8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" y="1969236"/>
            <a:ext cx="7772400" cy="2729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General if statement structure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17045" y="1103359"/>
            <a:ext cx="5675632" cy="2167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9538" marR="1905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Here's an example (note this is just equal to the statement </a:t>
            </a:r>
            <a:r>
              <a:rPr lang="en" sz="16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(a &lt; 0) - (a &gt; 0)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FDA2-437A-F709-BE12-A3892378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40" y="0"/>
            <a:ext cx="3054860" cy="28359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A1EF4F-7D42-D8E8-96C9-E192F46E3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06" y="1892409"/>
            <a:ext cx="2271939" cy="3122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EA8481-5BDA-E086-B8CF-959FA1A3741D}"/>
              </a:ext>
            </a:extLst>
          </p:cNvPr>
          <p:cNvSpPr txBox="1"/>
          <p:nvPr/>
        </p:nvSpPr>
        <p:spPr>
          <a:xfrm>
            <a:off x="4379189" y="42857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Loops in Python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Python has for and while loops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for loops will iterate over most objects for which it makes sense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Don't forget the indentation or the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17F0E-AEB1-EDD1-B67E-749FDCF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403668"/>
            <a:ext cx="36068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5EF9F-C2A0-F70A-C9AE-4B6E5EDC9FA0}"/>
              </a:ext>
            </a:extLst>
          </p:cNvPr>
          <p:cNvSpPr txBox="1"/>
          <p:nvPr/>
        </p:nvSpPr>
        <p:spPr>
          <a:xfrm>
            <a:off x="3918500" y="3907433"/>
            <a:ext cx="581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285E0-C954-1098-C73C-7D5F07AF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34" y="2403668"/>
            <a:ext cx="3816993" cy="1944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EB976-FFDD-26D7-4170-27C5D54C0D5B}"/>
              </a:ext>
            </a:extLst>
          </p:cNvPr>
          <p:cNvSpPr txBox="1"/>
          <p:nvPr/>
        </p:nvSpPr>
        <p:spPr>
          <a:xfrm>
            <a:off x="7992927" y="3467805"/>
            <a:ext cx="105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2]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Range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range is a function that creates an </a:t>
            </a:r>
            <a:r>
              <a:rPr lang="en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iterable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list of integers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range(4)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is not itself a list, but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list(range(4))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is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C9B39F-C58A-4E37-213E-822A7C95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92594"/>
            <a:ext cx="4117177" cy="2053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4ECB49-ABAD-D43B-451B-4E16B0CC66E4}"/>
              </a:ext>
            </a:extLst>
          </p:cNvPr>
          <p:cNvSpPr txBox="1"/>
          <p:nvPr/>
        </p:nvSpPr>
        <p:spPr>
          <a:xfrm>
            <a:off x="4365266" y="3174498"/>
            <a:ext cx="1338828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'range’&gt;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'list'&gt;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9124-8D9E-0800-9058-736444872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094" y="2515230"/>
            <a:ext cx="2757693" cy="167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E4D66-45D7-0290-287E-7264D0A75118}"/>
              </a:ext>
            </a:extLst>
          </p:cNvPr>
          <p:cNvSpPr txBox="1"/>
          <p:nvPr/>
        </p:nvSpPr>
        <p:spPr>
          <a:xfrm>
            <a:off x="8631461" y="3514478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While loop example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A05382-3DBA-A32F-F070-59BFF141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69" y="1302081"/>
            <a:ext cx="3289300" cy="292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3345F-E0B9-98FF-CF6A-D0F326B0A508}"/>
              </a:ext>
            </a:extLst>
          </p:cNvPr>
          <p:cNvSpPr txBox="1"/>
          <p:nvPr/>
        </p:nvSpPr>
        <p:spPr>
          <a:xfrm>
            <a:off x="5184252" y="3268974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Helvetica</vt:lpstr>
      <vt:lpstr>Roboto Mono</vt:lpstr>
      <vt:lpstr>Simple Light</vt:lpstr>
      <vt:lpstr>Python programming 1</vt:lpstr>
      <vt:lpstr>Control flow, If statements</vt:lpstr>
      <vt:lpstr>White space</vt:lpstr>
      <vt:lpstr>General if statement structure</vt:lpstr>
      <vt:lpstr>Loops in Python</vt:lpstr>
      <vt:lpstr>Range</vt:lpstr>
      <vt:lpstr>While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2</cp:revision>
  <dcterms:modified xsi:type="dcterms:W3CDTF">2025-01-24T21:29:51Z</dcterms:modified>
</cp:coreProperties>
</file>