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Roboto Mono" pitchFamily="49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29"/>
  </p:normalViewPr>
  <p:slideViewPr>
    <p:cSldViewPr snapToGrid="0">
      <p:cViewPr varScale="1">
        <p:scale>
          <a:sx n="225" d="100"/>
          <a:sy n="225" d="100"/>
        </p:scale>
        <p:origin x="184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d87e0e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d87e0ef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8d87e0e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8d87e0e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8d87e0e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8d87e0e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8d87e0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8d87e0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6600" dirty="0">
                <a:highlight>
                  <a:srgbClr val="FFFFFF"/>
                </a:highlight>
                <a:latin typeface="Helvetica" pitchFamily="2" charset="0"/>
                <a:ea typeface="Impact"/>
                <a:cs typeface="Arial" panose="020B0604020202020204" pitchFamily="34" charset="0"/>
                <a:sym typeface="Impact"/>
              </a:rPr>
              <a:t>Functions</a:t>
            </a:r>
            <a:endParaRPr sz="6600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Defining a function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Clr>
                <a:schemeClr val="dk1"/>
              </a:buClr>
              <a:buSzPct val="100000"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Python allows for the creation of functions, which help us abstract our data manipulations and create reusable code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285750" indent="-285750">
              <a:buClr>
                <a:schemeClr val="dk1"/>
              </a:buClr>
              <a:buSzPct val="100000"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</a:rPr>
              <a:t>Creating functions in python is easy, let's go through an example of creating a function that raises a number to an integer power (which isn't necessary since there's already an operator to do this)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330200" marR="330200" indent="0">
              <a:lnSpc>
                <a:spcPct val="120000"/>
              </a:lnSpc>
              <a:spcBef>
                <a:spcPts val="2700"/>
              </a:spcBef>
              <a:buNone/>
            </a:pP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800"/>
              </a:spcBef>
              <a:spcAft>
                <a:spcPts val="1200"/>
              </a:spcAft>
              <a:buNone/>
            </a:pPr>
            <a:endParaRPr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03685C-57C8-7844-EB98-0A4A91767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414" y="2065866"/>
            <a:ext cx="3343807" cy="27883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378ED8-18F3-4B69-59A8-051F87BB36E5}"/>
              </a:ext>
            </a:extLst>
          </p:cNvPr>
          <p:cNvSpPr txBox="1"/>
          <p:nvPr/>
        </p:nvSpPr>
        <p:spPr>
          <a:xfrm>
            <a:off x="5352713" y="369453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Function arguments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-288131" algn="l" rtl="0"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Our function has a mandatory argument, </a:t>
            </a:r>
            <a:r>
              <a:rPr lang="en" sz="15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, and an optional argument, </a:t>
            </a:r>
            <a:r>
              <a:rPr lang="en" sz="1500" dirty="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endParaRPr sz="1500" dirty="0">
              <a:solidFill>
                <a:srgbClr val="18803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-28813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The optional argument takes the default value 2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-28813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Consider the following about function argument ordering</a:t>
            </a:r>
            <a:endParaRPr sz="15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C6E101-D900-E196-1741-94DCAA7B7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47" y="2133599"/>
            <a:ext cx="5808919" cy="2507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A6A482-C4D0-5DCB-6CDE-C24C80103379}"/>
              </a:ext>
            </a:extLst>
          </p:cNvPr>
          <p:cNvSpPr txBox="1"/>
          <p:nvPr/>
        </p:nvSpPr>
        <p:spPr>
          <a:xfrm>
            <a:off x="6358466" y="2860675"/>
            <a:ext cx="2840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Variable length arguments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190500" lvl="0" indent="-333375" algn="l" rtl="0"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You can create functions with variable length arguments</a:t>
            </a:r>
          </a:p>
          <a:p>
            <a:pPr marL="0" marR="190500" lvl="0" indent="-333375" algn="l" rtl="0"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 dirty="0">
                <a:solidFill>
                  <a:schemeClr val="dk1"/>
                </a:solidFill>
                <a:highlight>
                  <a:srgbClr val="FFFFFF"/>
                </a:highlight>
              </a:rPr>
              <a:t>Here's an example where we make an (unnecessary) string concatenation function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3046C-B2B3-BA9E-0F70-E19094605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18" y="2037644"/>
            <a:ext cx="4920781" cy="258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D9F7E0-ADB5-1A9F-5585-71698690CD0A}"/>
              </a:ext>
            </a:extLst>
          </p:cNvPr>
          <p:cNvSpPr txBox="1"/>
          <p:nvPr/>
        </p:nvSpPr>
        <p:spPr>
          <a:xfrm>
            <a:off x="6134099" y="3329606"/>
            <a:ext cx="68159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a/b/c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a:b:c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Lambda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90500" lvl="0" indent="-27622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The lambda function can be used to make quick function declarations</a:t>
            </a:r>
          </a:p>
          <a:p>
            <a:pPr marL="0" marR="190500" lvl="0" indent="-27622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A good example is when you need a function as an argument to a function</a:t>
            </a:r>
          </a:p>
          <a:p>
            <a:pPr marL="0" marR="190500" lvl="0" indent="-27622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dirty="0">
                <a:solidFill>
                  <a:schemeClr val="dk1"/>
                </a:solidFill>
                <a:highlight>
                  <a:srgbClr val="FFFFFF"/>
                </a:highlight>
              </a:rPr>
              <a:t>Here's an example where we make a function that returns a function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6EA57C-12AA-5599-F345-C56E9AFF5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965" y="2410178"/>
            <a:ext cx="2843345" cy="25363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E81052-69FA-CEAE-CE61-B4949825E5EA}"/>
              </a:ext>
            </a:extLst>
          </p:cNvPr>
          <p:cNvSpPr txBox="1"/>
          <p:nvPr/>
        </p:nvSpPr>
        <p:spPr>
          <a:xfrm>
            <a:off x="4368802" y="3788227"/>
            <a:ext cx="269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171</Words>
  <Application>Microsoft Macintosh PowerPoint</Application>
  <PresentationFormat>On-screen Show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Helvetica</vt:lpstr>
      <vt:lpstr>Roboto Mono</vt:lpstr>
      <vt:lpstr>Simple Light</vt:lpstr>
      <vt:lpstr>Functions</vt:lpstr>
      <vt:lpstr>Defining a function</vt:lpstr>
      <vt:lpstr>Function arguments</vt:lpstr>
      <vt:lpstr>Variable length arguments</vt:lpstr>
      <vt:lpstr>Lambda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2</cp:revision>
  <dcterms:modified xsi:type="dcterms:W3CDTF">2025-01-24T22:03:40Z</dcterms:modified>
</cp:coreProperties>
</file>