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60" d="100"/>
          <a:sy n="160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db49104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db49104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8db49104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8db49104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8db49104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8db49104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8db49104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8db49104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lasse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lnSpc>
                <a:spcPct val="120000"/>
              </a:lnSpc>
              <a:spcBef>
                <a:spcPts val="2400"/>
              </a:spcBef>
              <a:spcAft>
                <a:spcPts val="1500"/>
              </a:spcAft>
              <a:buNone/>
            </a:pPr>
            <a:r>
              <a:rPr lang="en" sz="6600" dirty="0">
                <a:highlight>
                  <a:srgbClr val="FFFFFF"/>
                </a:highlight>
                <a:latin typeface="Helvetica" pitchFamily="2" charset="0"/>
                <a:ea typeface="Impact"/>
                <a:cs typeface="Impact"/>
                <a:sym typeface="Impact"/>
              </a:rPr>
              <a:t>Python in practice</a:t>
            </a:r>
            <a:endParaRPr sz="6600" dirty="0">
              <a:latin typeface="Helvetica" pitchFamily="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highlight>
                  <a:srgbClr val="FFFFFF"/>
                </a:highlight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Python in practice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Clr>
                <a:schemeClr val="dk1"/>
              </a:buClr>
              <a:buSzPts val="1500"/>
            </a:pP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The kind of programming we've seen so far in python isn't how typical data programming in python goes.</a:t>
            </a:r>
            <a:endParaRPr sz="15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285750" indent="-285750">
              <a:buClr>
                <a:schemeClr val="dk1"/>
              </a:buClr>
              <a:buSzPts val="1500"/>
            </a:pP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Instead, we tend to rely a lot of modules that add methods to our complex data science objects. + Most python objects are class objects that come with a variety of convenient methods associated with them.</a:t>
            </a:r>
            <a:endParaRPr sz="15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285750" indent="-285750">
              <a:buClr>
                <a:schemeClr val="dk1"/>
              </a:buClr>
              <a:buSzPts val="1500"/>
            </a:pP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If you're working in a good coding environment, then it should have some method autocompletion for your objects, which helps prevent typos and can speed up work.</a:t>
            </a:r>
            <a:endParaRPr sz="15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285750" indent="-285750"/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44A715-27A6-1F96-FFC7-FF8A5A870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59672"/>
            <a:ext cx="4961624" cy="34419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ECF46E-0754-ADCB-AEEE-C55775C35291}"/>
              </a:ext>
            </a:extLst>
          </p:cNvPr>
          <p:cNvSpPr txBox="1"/>
          <p:nvPr/>
        </p:nvSpPr>
        <p:spPr>
          <a:xfrm>
            <a:off x="5273324" y="2111136"/>
            <a:ext cx="36599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['frogs', 'cats', 'dogs', 'hamsters’]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['cats', 'dogs', 'frogs', 'hamsters’] 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['hamsters', 'frogs', 'dogs', 'cats’] 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['hamsters', 'frogs', 'dogs’] 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['hamsters', 'frogs', 'dogs', 'horses’]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highlight>
                  <a:srgbClr val="FFFFFF"/>
                </a:highlight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Making our own object with methods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3996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Let's create our own version of a complex number, adapted from </a:t>
            </a:r>
            <a:r>
              <a:rPr lang="en" sz="1500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here</a:t>
            </a: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5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83613D-760F-7C21-370F-8F131D5D1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890" y="1458327"/>
            <a:ext cx="3418206" cy="24722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0A63AB-EA94-6D4F-8D21-32B9CE638401}"/>
              </a:ext>
            </a:extLst>
          </p:cNvPr>
          <p:cNvSpPr txBox="1"/>
          <p:nvPr/>
        </p:nvSpPr>
        <p:spPr>
          <a:xfrm>
            <a:off x="3363401" y="1084990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method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A721A-3887-85DF-4663-87EEB412A3AF}"/>
              </a:ext>
            </a:extLst>
          </p:cNvPr>
          <p:cNvSpPr txBox="1"/>
          <p:nvPr/>
        </p:nvSpPr>
        <p:spPr>
          <a:xfrm>
            <a:off x="5495096" y="2546874"/>
            <a:ext cx="1737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10.0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5.0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(10-5j)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F193-479C-8569-4399-2F83A907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Object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9BB273-2722-83DA-B69E-B28141A5C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93" y="1017725"/>
            <a:ext cx="4656390" cy="37593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6CD092-272D-E4D2-C49F-789DB4D9E985}"/>
              </a:ext>
            </a:extLst>
          </p:cNvPr>
          <p:cNvSpPr txBox="1"/>
          <p:nvPr/>
        </p:nvSpPr>
        <p:spPr>
          <a:xfrm>
            <a:off x="6144883" y="3712605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(10, 5)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(10, -5)</a:t>
            </a:r>
          </a:p>
        </p:txBody>
      </p:sp>
    </p:spTree>
    <p:extLst>
      <p:ext uri="{BB962C8B-B14F-4D97-AF65-F5344CB8AC3E}">
        <p14:creationId xmlns:p14="http://schemas.microsoft.com/office/powerpoint/2010/main" val="192379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version that doesn't modify the object when we conjugate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FC403B-CBC4-2633-B92B-B6C644857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0" y="1073425"/>
            <a:ext cx="4101337" cy="38792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9A0D89-BF64-785C-6CDF-4A1F04D28ECE}"/>
              </a:ext>
            </a:extLst>
          </p:cNvPr>
          <p:cNvSpPr txBox="1"/>
          <p:nvPr/>
        </p:nvSpPr>
        <p:spPr>
          <a:xfrm>
            <a:off x="4838369" y="3744368"/>
            <a:ext cx="9819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(10, 5)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(10, 5)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(10, -5)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Macintosh PowerPoint</Application>
  <PresentationFormat>On-screen Show (16:9)</PresentationFormat>
  <Paragraphs>31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Helvetica</vt:lpstr>
      <vt:lpstr>Simple Light</vt:lpstr>
      <vt:lpstr>Python in practice</vt:lpstr>
      <vt:lpstr>Python in practice</vt:lpstr>
      <vt:lpstr>Example</vt:lpstr>
      <vt:lpstr>Making our own object with methods</vt:lpstr>
      <vt:lpstr>Custom Object </vt:lpstr>
      <vt:lpstr>A version that doesn't modify the object when we conjugate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Devil's Advocate</cp:lastModifiedBy>
  <cp:revision>1</cp:revision>
  <dcterms:modified xsi:type="dcterms:W3CDTF">2025-01-24T22:14:54Z</dcterms:modified>
</cp:coreProperties>
</file>