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Roboto Mono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07355B-14CD-4335-B4B5-4F9A0318D31E}">
  <a:tblStyle styleId="{1307355B-14CD-4335-B4B5-4F9A0318D3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bba67c6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bba67c63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9bba67c6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9bba67c6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9bba67c6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9bba67c6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bba67c6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bba67c6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1500"/>
              </a:spcAft>
              <a:buNone/>
            </a:pPr>
            <a:r>
              <a:rPr lang="en" sz="66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R from python</a:t>
            </a:r>
            <a:endParaRPr sz="40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Python has an R </a:t>
            </a:r>
            <a:r>
              <a:rPr lang="en" sz="1500" dirty="0" err="1">
                <a:solidFill>
                  <a:schemeClr val="dk1"/>
                </a:solidFill>
              </a:rPr>
              <a:t>api</a:t>
            </a:r>
            <a:r>
              <a:rPr lang="en" sz="1500" dirty="0">
                <a:solidFill>
                  <a:schemeClr val="dk1"/>
                </a:solidFill>
              </a:rPr>
              <a:t> called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Rpy2</a:t>
            </a:r>
            <a:r>
              <a:rPr lang="en" sz="1500" dirty="0">
                <a:solidFill>
                  <a:schemeClr val="dk1"/>
                </a:solidFill>
              </a:rPr>
              <a:t>. You can install it with </a:t>
            </a:r>
            <a:r>
              <a:rPr lang="en" sz="15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conda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install rpy2</a:t>
            </a:r>
            <a:r>
              <a:rPr lang="en" sz="1500" dirty="0">
                <a:solidFill>
                  <a:schemeClr val="dk1"/>
                </a:solidFill>
              </a:rPr>
              <a:t> or </a:t>
            </a:r>
            <a:r>
              <a:rPr lang="en" sz="15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rpy2</a:t>
            </a:r>
            <a:r>
              <a:rPr lang="en" sz="1500" dirty="0">
                <a:solidFill>
                  <a:schemeClr val="dk1"/>
                </a:solidFill>
              </a:rPr>
              <a:t>. We'll just cover some really basic examples.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Imports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oogle Shape;62;p14">
            <a:extLst>
              <a:ext uri="{FF2B5EF4-FFF2-40B4-BE49-F238E27FC236}">
                <a16:creationId xmlns:a16="http://schemas.microsoft.com/office/drawing/2014/main" id="{3CF83ACA-34A2-6DD0-EEE1-25353ECE9AD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6609" y="1574362"/>
            <a:ext cx="5303519" cy="2425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R objects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The </a:t>
            </a:r>
            <a:r>
              <a:rPr lang="en" sz="1500" dirty="0" err="1">
                <a:solidFill>
                  <a:schemeClr val="dk1"/>
                </a:solidFill>
              </a:rPr>
              <a:t>robjects</a:t>
            </a:r>
            <a:r>
              <a:rPr lang="en" sz="1500" dirty="0">
                <a:solidFill>
                  <a:schemeClr val="dk1"/>
                </a:solidFill>
              </a:rPr>
              <a:t> sub-library contains the simplest variation of the interface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Here's an example of executing R code in a python session.</a:t>
            </a:r>
            <a:endParaRPr dirty="0"/>
          </a:p>
        </p:txBody>
      </p:sp>
      <p:pic>
        <p:nvPicPr>
          <p:cNvPr id="69" name="Google Shape;69;p15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972" y="2180071"/>
            <a:ext cx="2884724" cy="195185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967305" y="3671352"/>
            <a:ext cx="1514845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[,1] [,2]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[1,]   12   22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[2,]   14   24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[3,]   16   26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[4,]   18   28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[5,]   20   30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You can then operate on this matrix in python.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</a:rPr>
              <a:t>Here's an example where we import the base R library and use it on the objects we previously defined.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7" name="Google Shape;77;p16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67" y="2267550"/>
            <a:ext cx="4241260" cy="1828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8" name="Google Shape;78;p16"/>
          <p:cNvGraphicFramePr/>
          <p:nvPr>
            <p:extLst>
              <p:ext uri="{D42A27DB-BD31-4B8C-83A1-F6EECF244321}">
                <p14:modId xmlns:p14="http://schemas.microsoft.com/office/powerpoint/2010/main" val="58307784"/>
              </p:ext>
            </p:extLst>
          </p:nvPr>
        </p:nvGraphicFramePr>
        <p:xfrm>
          <a:off x="4688556" y="4074100"/>
          <a:ext cx="3571875" cy="193401"/>
        </p:xfrm>
        <a:graphic>
          <a:graphicData uri="http://schemas.openxmlformats.org/drawingml/2006/table">
            <a:tbl>
              <a:tblPr>
                <a:tableStyleId>{1307355B-14CD-4335-B4B5-4F9A0318D31E}</a:tableStyleId>
              </a:tblPr>
              <a:tblGrid>
                <a:gridCol w="714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34.000000</a:t>
                      </a:r>
                      <a:endParaRPr sz="9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38.000000</a:t>
                      </a:r>
                      <a:endParaRPr sz="9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9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42.000000</a:t>
                      </a:r>
                      <a:endParaRPr sz="9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46.000000</a:t>
                      </a:r>
                      <a:endParaRPr sz="9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" sz="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50.000000</a:t>
                      </a:r>
                      <a:endParaRPr sz="9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7150" marR="57150" marT="22850" marB="228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4974493" y="3753850"/>
            <a:ext cx="3215349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FloatVector</a:t>
            </a:r>
            <a:r>
              <a:rPr lang="en" sz="15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5 elements.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Functions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730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 dirty="0">
                <a:solidFill>
                  <a:schemeClr val="dk1"/>
                </a:solidFill>
              </a:rPr>
              <a:t>Here's an example of defining a function in R and using it in python.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6" name="Google Shape;86;p17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628" y="2174875"/>
            <a:ext cx="465468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185721" y="2983385"/>
            <a:ext cx="120104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0.867301</a:t>
            </a:r>
            <a:endParaRPr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Consolas</vt:lpstr>
      <vt:lpstr>Helvetica</vt:lpstr>
      <vt:lpstr>Roboto Mono</vt:lpstr>
      <vt:lpstr>Simple Light</vt:lpstr>
      <vt:lpstr>R from python</vt:lpstr>
      <vt:lpstr>Imports</vt:lpstr>
      <vt:lpstr>R objects</vt:lpstr>
      <vt:lpstr>PowerPoint Presentation</vt:lpstr>
      <vt:lpstr>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2025-01-27T20:34:28Z</dcterms:modified>
</cp:coreProperties>
</file>