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 Mono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50DC82-A412-4691-B65D-DE5DA0526280}">
  <a:tblStyle styleId="{BB50DC82-A412-4691-B65D-DE5DA0526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bbe454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bbe454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bbe454f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bbe454f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bbe45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bbe45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bbe454f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bbe454f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9bbe45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9bbe45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rPr lang="en" sz="865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Web scraping</a:t>
            </a:r>
            <a:endParaRPr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In this lecture, we'll discuss </a:t>
            </a:r>
            <a:r>
              <a:rPr lang="en" sz="1500" dirty="0" err="1">
                <a:solidFill>
                  <a:schemeClr val="dk1"/>
                </a:solidFill>
              </a:rPr>
              <a:t>webscraping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First </a:t>
            </a:r>
            <a:r>
              <a:rPr lang="en" sz="1500" dirty="0" err="1">
                <a:solidFill>
                  <a:schemeClr val="dk1"/>
                </a:solidFill>
              </a:rPr>
              <a:t>isntall</a:t>
            </a:r>
            <a:r>
              <a:rPr lang="en" sz="1500" dirty="0">
                <a:solidFill>
                  <a:schemeClr val="dk1"/>
                </a:solidFill>
              </a:rPr>
              <a:t>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en" sz="1500" dirty="0">
                <a:solidFill>
                  <a:schemeClr val="dk1"/>
                </a:solidFill>
              </a:rPr>
              <a:t> 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beautifulsoup4</a:t>
            </a:r>
            <a:r>
              <a:rPr lang="en" sz="1500" dirty="0">
                <a:solidFill>
                  <a:schemeClr val="dk1"/>
                </a:solidFill>
              </a:rPr>
              <a:t> and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selenium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Let's take an example by trying to grab and plot the table of multiple Olympic medalists from Wikipedia then create a </a:t>
            </a:r>
            <a:r>
              <a:rPr lang="en" sz="1500" dirty="0" err="1">
                <a:solidFill>
                  <a:schemeClr val="dk1"/>
                </a:solidFill>
              </a:rPr>
              <a:t>barplot</a:t>
            </a:r>
            <a:r>
              <a:rPr lang="en" sz="1500" dirty="0">
                <a:solidFill>
                  <a:schemeClr val="dk1"/>
                </a:solidFill>
              </a:rPr>
              <a:t> of which sports have the most multiple medal winners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Reading in the data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98129" y="3851508"/>
            <a:ext cx="6947742" cy="101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marR="25400" lvl="0" indent="0" algn="l" rtl="0">
              <a:lnSpc>
                <a:spcPct val="120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'&lt;!DOCTYPE html&gt;\n&lt;html class="client-</a:t>
            </a:r>
            <a:r>
              <a:rPr lang="en" sz="12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nojs</a:t>
            </a:r>
            <a:r>
              <a:rPr lang="e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vector-feature-language-in-header-enabled vector-feature-l'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9" name="Google Shape;69;p1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02" y="1107643"/>
            <a:ext cx="6598258" cy="260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Reading into BS4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We add the class and </a:t>
            </a:r>
            <a:r>
              <a:rPr lang="en" sz="1500" dirty="0" err="1">
                <a:solidFill>
                  <a:schemeClr val="dk1"/>
                </a:solidFill>
              </a:rPr>
              <a:t>wikitable</a:t>
            </a:r>
            <a:r>
              <a:rPr lang="en" sz="1500" dirty="0">
                <a:solidFill>
                  <a:schemeClr val="dk1"/>
                </a:solidFill>
              </a:rPr>
              <a:t> information to specify which tables that we want.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If you want to find classes, you can use a web tool, like selector gadget or viewing the page source.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6" name="Google Shape;76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766" y="2280108"/>
            <a:ext cx="710846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Reading into pandas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Now we should take the html that we've saved, then read it into pandas.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Fortunately, pandas has a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read_html</a:t>
            </a:r>
            <a:r>
              <a:rPr lang="en" sz="1500" dirty="0">
                <a:solidFill>
                  <a:schemeClr val="dk1"/>
                </a:solidFill>
              </a:rPr>
              <a:t> method.</a:t>
            </a:r>
            <a:endParaRPr dirty="0"/>
          </a:p>
        </p:txBody>
      </p:sp>
      <p:pic>
        <p:nvPicPr>
          <p:cNvPr id="83" name="Google Shape;83;p1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rcRect l="5258" t="11961" r="5371" b="7974"/>
          <a:stretch/>
        </p:blipFill>
        <p:spPr>
          <a:xfrm>
            <a:off x="311700" y="2019632"/>
            <a:ext cx="3275938" cy="14642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4" name="Google Shape;84;p17"/>
          <p:cNvGraphicFramePr/>
          <p:nvPr>
            <p:extLst>
              <p:ext uri="{D42A27DB-BD31-4B8C-83A1-F6EECF244321}">
                <p14:modId xmlns:p14="http://schemas.microsoft.com/office/powerpoint/2010/main" val="2258483800"/>
              </p:ext>
            </p:extLst>
          </p:nvPr>
        </p:nvGraphicFramePr>
        <p:xfrm>
          <a:off x="2115370" y="3611086"/>
          <a:ext cx="6716930" cy="1342461"/>
        </p:xfrm>
        <a:graphic>
          <a:graphicData uri="http://schemas.openxmlformats.org/drawingml/2006/table">
            <a:tbl>
              <a:tblPr>
                <a:tableStyleId>{BB50DC82-A412-4691-B65D-DE5DA0526280}</a:tableStyleId>
              </a:tblPr>
              <a:tblGrid>
                <a:gridCol w="19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4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3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43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8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1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9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82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59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No.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Athlete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Nation</a:t>
                      </a:r>
                      <a:endParaRPr sz="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Sport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Games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Gender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Silver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Bronze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Total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153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Michael Phelps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Swimming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2000–2016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Summer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28.0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88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Larisa Latynina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Soviet Union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Gymnastics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1956–1964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Summer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153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Paavo Nurmi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Finland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Athletics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1920–1928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Summer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153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Mark Spitz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Swimming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1968–1972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Summer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67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Carl Lewis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United States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Athletics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1984–1996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Summer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Creating a plot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59796"/>
            <a:ext cx="489505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799" y="0"/>
            <a:ext cx="4193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On-screen Show (16:9)</PresentationFormat>
  <Paragraphs>84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Helvetica</vt:lpstr>
      <vt:lpstr>Roboto Mono</vt:lpstr>
      <vt:lpstr>Simple Light</vt:lpstr>
      <vt:lpstr>Web scraping</vt:lpstr>
      <vt:lpstr>PowerPoint Presentation</vt:lpstr>
      <vt:lpstr>Reading in the data</vt:lpstr>
      <vt:lpstr>Reading into BS4</vt:lpstr>
      <vt:lpstr>Reading into pandas</vt:lpstr>
      <vt:lpstr>Creating a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2025-01-27T20:57:33Z</dcterms:modified>
</cp:coreProperties>
</file>