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EF7BE4-E46A-4E69-887E-B8EC07F43A60}">
  <a:tblStyle styleId="{7EEF7BE4-E46A-4E69-887E-B8EC07F43A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6997d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6997d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c6997de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c6997de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6997de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6997de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c6997de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9c6997de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c6997de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9c6997de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c6997de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c6997de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c6997d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c6997d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Regression</a:t>
            </a:r>
            <a:endParaRPr sz="6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Regression through the origin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collection of variables we’d like to predict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predictors.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tx1"/>
                    </a:solidFill>
                  </a:rPr>
                  <a:t>Consider minimizing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Google Shape;68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Taking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yields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ar-A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If we set this equal to zero and solve for </a:t>
                </a:r>
                <a14:m>
                  <m:oMath xmlns:m="http://schemas.openxmlformats.org/officeDocument/2006/math">
                    <m:r>
                      <a:rPr lang="ar-A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obtain the classic solution: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Note further, if we take a second derivative we get: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Google Shape;68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t="-11481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3547"/>
            <a:ext cx="9144000" cy="4034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D413-4651-2DBC-107F-A1CAAF7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graphicFrame>
        <p:nvGraphicFramePr>
          <p:cNvPr id="4" name="Google Shape;77;p16">
            <a:extLst>
              <a:ext uri="{FF2B5EF4-FFF2-40B4-BE49-F238E27FC236}">
                <a16:creationId xmlns:a16="http://schemas.microsoft.com/office/drawing/2014/main" id="{BC69D9E5-A6D9-9B18-6171-0BC5390571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33255"/>
              </p:ext>
            </p:extLst>
          </p:nvPr>
        </p:nvGraphicFramePr>
        <p:xfrm>
          <a:off x="71561" y="1830127"/>
          <a:ext cx="9000877" cy="1493520"/>
        </p:xfrm>
        <a:graphic>
          <a:graphicData uri="http://schemas.openxmlformats.org/drawingml/2006/table">
            <a:tbl>
              <a:tblPr>
                <a:tableStyleId>{7EEF7BE4-E46A-4E69-887E-B8EC07F43A60}</a:tableStyleId>
              </a:tblPr>
              <a:tblGrid>
                <a:gridCol w="358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5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35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35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19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355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5397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T2_10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T2_20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GOLD_Lesions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1.143692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1.586219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-0.799859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1.634467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0.437568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0.823800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-0.002059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0.573663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0.279832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0.548341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0.219136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0.298662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1.652552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1.766672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-1.250992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0.921230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0.663037</a:t>
                      </a:r>
                      <a:endParaRPr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0.880250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-0.422060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0.542597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0.422182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0.549711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0.061573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0.280972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1.036099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0.262042</a:t>
                      </a:r>
                      <a:endParaRPr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-0.858565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-0.058211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-0.044280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-0.308569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0.014766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-0.256075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-0.136532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-0.350905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0.020673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-0.259914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1.037692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0.011104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-1.228796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-0.470222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-0.013971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-0.000498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-0.395575</a:t>
                      </a:r>
                      <a:endParaRPr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-0.221900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0.000807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-0.003085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-0.193249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-0.139284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sz="7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1.580589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1.730152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-0.860949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1.245609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0.617957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0.866352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-0.099919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0.384261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0.391133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0.608826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0.071648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0.340601</a:t>
                      </a: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7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91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Plotting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025" y="1748208"/>
            <a:ext cx="3074713" cy="1869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38" y="1425132"/>
            <a:ext cx="3830720" cy="289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Centering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299" y="1456133"/>
            <a:ext cx="3771734" cy="2534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6033" y="1387268"/>
            <a:ext cx="4138000" cy="3016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Estimation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9877" y="1264487"/>
            <a:ext cx="6464245" cy="23587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546511" y="3623208"/>
            <a:ext cx="1629788" cy="40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0.7831514763656</a:t>
            </a:r>
            <a:endParaRPr sz="12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Plotting the fit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3872"/>
            <a:ext cx="3914030" cy="2074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5730" y="1282075"/>
            <a:ext cx="459315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Macintosh PowerPoint</Application>
  <PresentationFormat>On-screen Show (16:9)</PresentationFormat>
  <Paragraphs>99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Consolas</vt:lpstr>
      <vt:lpstr>Helvetica</vt:lpstr>
      <vt:lpstr>Simple Light</vt:lpstr>
      <vt:lpstr>Regression</vt:lpstr>
      <vt:lpstr>Regression through the origin</vt:lpstr>
      <vt:lpstr>PowerPoint Presentation</vt:lpstr>
      <vt:lpstr>PowerPoint Presentation</vt:lpstr>
      <vt:lpstr>PowerPoint Presentation</vt:lpstr>
      <vt:lpstr>Plotting</vt:lpstr>
      <vt:lpstr>Centering</vt:lpstr>
      <vt:lpstr>Estimation</vt:lpstr>
      <vt:lpstr>Plotting the fit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2025-01-27T22:26:17Z</dcterms:modified>
</cp:coreProperties>
</file>