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6528B3-06D9-4DEC-ABB4-0F476E146EA3}">
  <a:tblStyle styleId="{FC6528B3-06D9-4DEC-ABB4-0F476E146E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58"/>
  </p:normalViewPr>
  <p:slideViewPr>
    <p:cSldViewPr snapToGrid="0">
      <p:cViewPr varScale="1">
        <p:scale>
          <a:sx n="160" d="100"/>
          <a:sy n="160" d="100"/>
        </p:scale>
        <p:origin x="4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c569d63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c569d63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9c569d6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9c569d6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9c569d63f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9c569d63f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9c569d63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9c569d63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540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Linear models: a classic example</a:t>
            </a:r>
            <a:endParaRPr sz="54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50" y="84150"/>
            <a:ext cx="8520601" cy="29927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19237381"/>
              </p:ext>
            </p:extLst>
          </p:nvPr>
        </p:nvGraphicFramePr>
        <p:xfrm>
          <a:off x="247650" y="3144244"/>
          <a:ext cx="8648700" cy="1828800"/>
        </p:xfrm>
        <a:graphic>
          <a:graphicData uri="http://schemas.openxmlformats.org/drawingml/2006/table">
            <a:tbl>
              <a:tblPr>
                <a:tableStyleId>{FC6528B3-06D9-4DEC-ABB4-0F476E146EA3}</a:tableStyleId>
              </a:tblPr>
              <a:tblGrid>
                <a:gridCol w="31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Region</a:t>
                      </a:r>
                      <a:endParaRPr sz="11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Fertility</a:t>
                      </a:r>
                      <a:endParaRPr sz="11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Agriculture</a:t>
                      </a:r>
                      <a:endParaRPr sz="11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Examination</a:t>
                      </a:r>
                      <a:endParaRPr sz="11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Education</a:t>
                      </a:r>
                      <a:endParaRPr sz="11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Catholic</a:t>
                      </a:r>
                      <a:endParaRPr sz="11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Infant.Mortality</a:t>
                      </a:r>
                      <a:endParaRPr sz="11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11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Courtelary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80.2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17.0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9.96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22.2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11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Delemont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83.1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45.1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84.84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22.2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sz="11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Franches-Mnt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92.5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39.7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  <a:endParaRPr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93.40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20.2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sz="11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Moutier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85.8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36.5</a:t>
                      </a:r>
                      <a:endParaRPr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  <a:endParaRPr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33.77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20.3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sz="11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Neuveville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76.9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43.5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  <a:endParaRPr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5.16</a:t>
                      </a:r>
                      <a:endParaRPr sz="11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20.6</a:t>
                      </a:r>
                      <a:endParaRPr sz="11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960" y="321224"/>
            <a:ext cx="7498080" cy="314427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749211" y="3610936"/>
            <a:ext cx="5796652" cy="8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[66.91518167896871,</a:t>
            </a:r>
            <a:endParaRPr sz="1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array([-0.17211397, -0.25800824, -0.87094006,  0.10411533,  1.07704814])]</a:t>
            </a:r>
            <a:endParaRPr sz="1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Example of adjustment effect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89101"/>
            <a:ext cx="9144002" cy="202482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2083243" y="3547857"/>
            <a:ext cx="4834393" cy="44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[60.304375228005725, array([0.19420175])]</a:t>
            </a:r>
            <a:endParaRPr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Adding a useless regressor does what?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5263763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4407" y="2497870"/>
            <a:ext cx="3505200" cy="236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Macintosh PowerPoint</Application>
  <PresentationFormat>On-screen Show (16:9)</PresentationFormat>
  <Paragraphs>53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Consolas</vt:lpstr>
      <vt:lpstr>Helvetica</vt:lpstr>
      <vt:lpstr>Simple Light</vt:lpstr>
      <vt:lpstr>Linear models: a classic example</vt:lpstr>
      <vt:lpstr>PowerPoint Presentation</vt:lpstr>
      <vt:lpstr>PowerPoint Presentation</vt:lpstr>
      <vt:lpstr>Example of adjustment effect</vt:lpstr>
      <vt:lpstr>Adding a useless regressor does what?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2025-01-28T16:45:44Z</dcterms:modified>
</cp:coreProperties>
</file>