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FB6E4B-C605-4285-BF3E-0BDCB5298473}">
  <a:tblStyle styleId="{A2FB6E4B-C605-4285-BF3E-0BDCB52984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ce065c3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ce065c3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9ce065c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9ce065c3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9ce065c3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9ce065c3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ce065c3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ce065c3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9ce065c3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9ce065c3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9ce065c3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9ce065c3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9ce065c3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9ce065c3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6000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Basic regression in </a:t>
            </a:r>
            <a:r>
              <a:rPr lang="en" sz="6000" dirty="0" err="1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pytorch</a:t>
            </a:r>
            <a:endParaRPr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156" y="0"/>
            <a:ext cx="7103957" cy="28068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3937500293"/>
              </p:ext>
            </p:extLst>
          </p:nvPr>
        </p:nvGraphicFramePr>
        <p:xfrm>
          <a:off x="71589" y="2941560"/>
          <a:ext cx="9159875" cy="1524000"/>
        </p:xfrm>
        <a:graphic>
          <a:graphicData uri="http://schemas.openxmlformats.org/drawingml/2006/table">
            <a:tbl>
              <a:tblPr>
                <a:tableStyleId>{A2FB6E4B-C605-4285-BF3E-0BDCB5298473}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FLAIR_10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PD_10</a:t>
                      </a:r>
                      <a:endParaRPr sz="7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T1_10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T2_10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FLAIR_20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PD_20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T1_20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T2_20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GOLD_Lesions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1.143692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1.586219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-0.799859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1.634467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0.437568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0.823800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-0.002059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0.573663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0.279832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0.548341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0.219136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0.298662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1.652552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1.766672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-1.250992</a:t>
                      </a:r>
                      <a:endParaRPr sz="7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0.921230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0.663037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0.880250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-0.422060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0.542597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0.422182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0.549711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0.061573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0.280972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1.036099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0.262042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-0.858565</a:t>
                      </a:r>
                      <a:endParaRPr sz="7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-0.058211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-0.044280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-0.308569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0.014766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-0.256075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-0.136532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-0.350905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0.020673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-0.259914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1.037692</a:t>
                      </a:r>
                      <a:endParaRPr sz="7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0.011104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-1.228796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-0.470222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-0.013971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-0.000498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-0.395575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-0.221900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0.000807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-0.003085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-0.193249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-0.139284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7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385" y="47503"/>
            <a:ext cx="5080883" cy="141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385" y="1495475"/>
            <a:ext cx="4921857" cy="3600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387629" y="3135961"/>
            <a:ext cx="6618000" cy="123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==============================================================================</a:t>
            </a:r>
            <a:endParaRPr sz="11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" sz="11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" sz="11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std err          t      P&gt;|t|      [0.025      0.975]</a:t>
            </a:r>
            <a:endParaRPr sz="11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------------------------------------------------------------------------------</a:t>
            </a:r>
            <a:endParaRPr sz="11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      0.3138      0.052      6.010      0.000       0.210       0.417</a:t>
            </a:r>
            <a:endParaRPr sz="11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             0.7832      0.057     13.815      0.000       0.671       0.896</a:t>
            </a:r>
            <a:endParaRPr sz="11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==============================================================================</a:t>
            </a:r>
            <a:endParaRPr sz="11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368" y="1152475"/>
            <a:ext cx="4888727" cy="165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368" y="226272"/>
            <a:ext cx="4874151" cy="158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737" y="1966787"/>
            <a:ext cx="3712617" cy="2828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2423"/>
            <a:ext cx="4898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786685" y="4374991"/>
            <a:ext cx="4659465" cy="38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sz="11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torch.Size</a:t>
            </a:r>
            <a:r>
              <a:rPr lang="en" sz="11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([100, 1]), </a:t>
            </a:r>
            <a:r>
              <a:rPr lang="en" sz="11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torch.Size</a:t>
            </a:r>
            <a:r>
              <a:rPr lang="en" sz="11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([100, 1]), [100, 1]]</a:t>
            </a:r>
            <a:endParaRPr sz="11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6575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532" y="0"/>
            <a:ext cx="4886342" cy="1537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532" y="1636247"/>
            <a:ext cx="4673768" cy="3333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383" y="203205"/>
            <a:ext cx="4062537" cy="18985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2396139" y="2343565"/>
            <a:ext cx="4585106" cy="72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tensor([[0.7831]])</a:t>
            </a:r>
            <a:endParaRPr sz="16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tensor([0.3138])</a:t>
            </a:r>
            <a:endParaRPr sz="16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Macintosh PowerPoint</Application>
  <PresentationFormat>On-screen Show (16:9)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Consolas</vt:lpstr>
      <vt:lpstr>Simple Light</vt:lpstr>
      <vt:lpstr>Basic regression in pytorch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2025-01-28T16:58:31Z</dcterms:modified>
</cp:coreProperties>
</file>