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870C0B5-6AE0-468E-9FA3-CA6BB23A42AD}">
  <a:tblStyle styleId="{2870C0B5-6AE0-468E-9FA3-CA6BB23A42A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0"/>
    <p:restoredTop sz="94658"/>
  </p:normalViewPr>
  <p:slideViewPr>
    <p:cSldViewPr snapToGrid="0">
      <p:cViewPr varScale="1">
        <p:scale>
          <a:sx n="160" d="100"/>
          <a:sy n="160" d="100"/>
        </p:scale>
        <p:origin x="48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9cd1c787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9cd1c787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29cd1c787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29cd1c787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29cd1c787e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29cd1c787e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9cd1c787e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9cd1c787e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9cd1c787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9cd1c787e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lnSpc>
                <a:spcPct val="120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5400" dirty="0">
                <a:solidFill>
                  <a:schemeClr val="tx1"/>
                </a:solidFill>
                <a:latin typeface="Helvetica" pitchFamily="2" charset="0"/>
                <a:ea typeface="Impact"/>
                <a:cs typeface="Impact"/>
                <a:sym typeface="Impact"/>
              </a:rPr>
              <a:t>Logistic regression in </a:t>
            </a:r>
            <a:r>
              <a:rPr lang="en" sz="5400" dirty="0" err="1">
                <a:solidFill>
                  <a:schemeClr val="tx1"/>
                </a:solidFill>
                <a:latin typeface="Helvetica" pitchFamily="2" charset="0"/>
                <a:ea typeface="Impact"/>
                <a:cs typeface="Impact"/>
                <a:sym typeface="Impact"/>
              </a:rPr>
              <a:t>pytorch</a:t>
            </a:r>
            <a:endParaRPr sz="54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6915" y="111318"/>
            <a:ext cx="6830170" cy="278295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3" name="Google Shape;63;p14"/>
          <p:cNvGraphicFramePr/>
          <p:nvPr>
            <p:extLst>
              <p:ext uri="{D42A27DB-BD31-4B8C-83A1-F6EECF244321}">
                <p14:modId xmlns:p14="http://schemas.microsoft.com/office/powerpoint/2010/main" val="428330841"/>
              </p:ext>
            </p:extLst>
          </p:nvPr>
        </p:nvGraphicFramePr>
        <p:xfrm>
          <a:off x="0" y="3095625"/>
          <a:ext cx="9223375" cy="2047875"/>
        </p:xfrm>
        <a:graphic>
          <a:graphicData uri="http://schemas.openxmlformats.org/drawingml/2006/table">
            <a:tbl>
              <a:tblPr>
                <a:tableStyleId>{2870C0B5-6AE0-468E-9FA3-CA6BB23A42AD}</a:tableStyleId>
              </a:tblPr>
              <a:tblGrid>
                <a:gridCol w="409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81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8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1590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6191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FLAIR</a:t>
                      </a:r>
                      <a:endParaRPr sz="8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PD</a:t>
                      </a:r>
                      <a:endParaRPr sz="8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T1</a:t>
                      </a:r>
                      <a:endParaRPr sz="8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T2</a:t>
                      </a:r>
                      <a:endParaRPr sz="8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FLAIR_10</a:t>
                      </a:r>
                      <a:endParaRPr sz="8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PD_10</a:t>
                      </a:r>
                      <a:endParaRPr sz="8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T1_10</a:t>
                      </a:r>
                      <a:endParaRPr sz="8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T2_10</a:t>
                      </a:r>
                      <a:endParaRPr sz="8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FLAIR_20</a:t>
                      </a:r>
                      <a:endParaRPr sz="8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PD_20</a:t>
                      </a:r>
                      <a:endParaRPr sz="8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T1_20</a:t>
                      </a:r>
                      <a:endParaRPr sz="8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T2_20</a:t>
                      </a:r>
                      <a:endParaRPr sz="8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GOLD_Lesions</a:t>
                      </a:r>
                      <a:endParaRPr sz="8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y</a:t>
                      </a:r>
                      <a:endParaRPr sz="8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x</a:t>
                      </a:r>
                      <a:endParaRPr sz="8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sz="8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1.1436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1.5862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-0.7998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1.6344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0.437568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0.8238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-0.0020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0.5736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0.2798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0.5483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0.2191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0.29866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1.181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sz="8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1.6525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1.7666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-1.2509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0.9212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0.663037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0.8802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-0.4220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0.5425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0.4221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0.5497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0.0615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0.28097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1.426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  <a:endParaRPr sz="8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1.0360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0.2620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-0.8585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-0.0582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-0.0442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-0.3085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0.0147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-0.2560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-0.1365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-0.3509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0.0206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-0.25991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-0.614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</a:t>
                      </a:r>
                      <a:endParaRPr sz="800" b="1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1.0376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0.0111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-1.2287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-0.4702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-0.0139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-0.0004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-0.3955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-0.2219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0.0008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-0.0030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-0.1932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-0.13928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-0.955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  <a:endParaRPr sz="800" b="1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1.5805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1.7301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-0.8609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1.2456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0.6179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0.86635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-0.0999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0.3842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0.3911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0.6088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0.0716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0.34060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sz="80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1.376</a:t>
                      </a:r>
                      <a:endParaRPr sz="8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95250" marR="95250" marT="38100" marB="381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70" name="Google Shape;70;p15"/>
          <p:cNvSpPr txBox="1"/>
          <p:nvPr/>
        </p:nvSpPr>
        <p:spPr>
          <a:xfrm>
            <a:off x="974034" y="2334118"/>
            <a:ext cx="7195930" cy="1883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Optimization terminated successfully.</a:t>
            </a:r>
            <a:endParaRPr sz="1200" b="1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Current function value: 0.427855</a:t>
            </a:r>
            <a:endParaRPr sz="1200" b="1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Iterations 7</a:t>
            </a:r>
            <a:endParaRPr sz="1200" b="1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==============================================================================</a:t>
            </a:r>
            <a:endParaRPr sz="1200" b="1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     </a:t>
            </a:r>
            <a:r>
              <a:rPr lang="en" sz="1200" b="1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coef</a:t>
            </a:r>
            <a:r>
              <a:rPr lang="en" sz="12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std err          z      P&gt;|z|      [0.025      0.975]</a:t>
            </a:r>
            <a:endParaRPr sz="1200" b="1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------------------------------------------------------------------------------</a:t>
            </a:r>
            <a:endParaRPr sz="1200" b="1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Intercept      0.0367      0.269      0.136      0.892      -0.491       0.565</a:t>
            </a:r>
            <a:endParaRPr sz="1200" b="1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x              2.2226      0.436      5.095      0.000       1.368       3.078</a:t>
            </a:r>
            <a:endParaRPr sz="1200" b="1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0800" marR="508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==============================================================================</a:t>
            </a:r>
            <a:endParaRPr sz="1200" b="1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2951" y="218674"/>
            <a:ext cx="4936435" cy="1867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487996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 txBox="1"/>
          <p:nvPr/>
        </p:nvSpPr>
        <p:spPr>
          <a:xfrm>
            <a:off x="4768645" y="4374991"/>
            <a:ext cx="4605943" cy="387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0800" marR="508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  <a:r>
              <a:rPr lang="en" sz="1100" b="1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torch.Size</a:t>
            </a:r>
            <a:r>
              <a:rPr lang="en" sz="11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([100, 1]), </a:t>
            </a:r>
            <a:r>
              <a:rPr lang="en" sz="1100" b="1" dirty="0" err="1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torch.Size</a:t>
            </a:r>
            <a:r>
              <a:rPr lang="en" sz="1100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([100, 1]), [100, 1]]</a:t>
            </a:r>
            <a:endParaRPr sz="1100" b="1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592468" cy="5143502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41108" y="20382"/>
            <a:ext cx="4446301" cy="1924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41108" y="2079348"/>
            <a:ext cx="4293380" cy="30474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741" y="530087"/>
            <a:ext cx="4868517" cy="2041663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3339548" y="2758282"/>
            <a:ext cx="30000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tensor([[1.6660]])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tensor([-0.1225])</a:t>
            </a:r>
            <a:endParaRPr b="1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208</Words>
  <Application>Microsoft Macintosh PowerPoint</Application>
  <PresentationFormat>On-screen Show (16:9)</PresentationFormat>
  <Paragraphs>109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Consolas</vt:lpstr>
      <vt:lpstr>Helvetica</vt:lpstr>
      <vt:lpstr>Simple Light</vt:lpstr>
      <vt:lpstr>Logistic regression in pytorch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Devil's Advocate</cp:lastModifiedBy>
  <cp:revision>1</cp:revision>
  <dcterms:modified xsi:type="dcterms:W3CDTF">2025-01-28T17:06:32Z</dcterms:modified>
</cp:coreProperties>
</file>