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 Mono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dc6ba60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dc6ba6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dc6ba60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dc6ba60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8dc6ba60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8dc6ba60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8dc6ba6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8dc6ba60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dc6ba60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dc6ba60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8dc6ba6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8dc6ba6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8dc6ba6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8dc6ba6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54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Data cleaning by example</a:t>
            </a:r>
            <a:endParaRPr sz="54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We're going to cover data cleaning by an example. Primarily, you're going to work in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, a library for manipulating tabular data.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Customizable plot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6FD49F-9338-877D-EF32-B8B01E68A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6995"/>
            <a:ext cx="3601941" cy="1743288"/>
          </a:xfrm>
          <a:prstGeom prst="rect">
            <a:avLst/>
          </a:prstGeom>
        </p:spPr>
      </p:pic>
      <p:pic>
        <p:nvPicPr>
          <p:cNvPr id="4" name="Picture 3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A5EB0D20-05B9-A91B-F7C1-7B272E608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816100"/>
            <a:ext cx="56388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Imports and files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69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The first thing we'll try is loading some data and plotting it.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Let's load up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for data manipulation and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 for plotting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The python command for this is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endParaRPr sz="15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826AE3-D54D-D8E5-81AB-C1A72DF0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82" y="2341880"/>
            <a:ext cx="4470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DD0-4C02-5950-6391-9D54B63F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6095C-8D4F-D2AB-EFD2-31BA274B8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now read in 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MRICloud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 using pandas. We want to use the function </a:t>
            </a:r>
            <a:r>
              <a:rPr lang="en-US" dirty="0" err="1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read_csv</a:t>
            </a:r>
            <a:r>
              <a:rPr lang="en-US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pandas. Notice we imported pandas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pd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so the command is </a:t>
            </a:r>
            <a:r>
              <a:rPr lang="en-US" dirty="0" err="1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pd.read_csv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Also, pandas can accept URLs, so we just put the link to the file in the argument. The data we want to read in is in 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 I created.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8533B-25E6-681F-C32F-343DE402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59" y="2878372"/>
            <a:ext cx="6798682" cy="20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37C5-947F-6D40-09A1-EDA74117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3303-3AC6-B43E-8AF7-2A56E8932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look at the first 4 rows of our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object </a:t>
            </a:r>
            <a:r>
              <a:rPr lang="en-US" sz="16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dataset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 </a:t>
            </a:r>
            <a:r>
              <a:rPr lang="en-US" sz="16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pandas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object with associated methods. One is </a:t>
            </a:r>
            <a:r>
              <a:rPr lang="en-US" sz="16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</a:rPr>
              <a:t>head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which allows one to see the first few rows of data.</a:t>
            </a: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FE8FF-6E01-869C-9DB7-CA4FAF42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2737381"/>
            <a:ext cx="1756603" cy="125364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5DFAE3-A837-F80C-A536-ED871DF6D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35" y="2389202"/>
            <a:ext cx="7075697" cy="27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Let's get rid of the column </a:t>
            </a:r>
            <a:r>
              <a:rPr lang="en" dirty="0" err="1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and the unnamed column since they're kind of useless for today's lecture. Also let's work with only the volume.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EF9E09-85AA-12F4-2FCE-9D26E9D2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17" y="2367477"/>
            <a:ext cx="6478325" cy="1705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Now let's create a column called </a:t>
            </a:r>
            <a:r>
              <a:rPr lang="en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icv</a:t>
            </a:r>
            <a:r>
              <a:rPr lang="en" dirty="0">
                <a:solidFill>
                  <a:schemeClr val="dk1"/>
                </a:solidFill>
              </a:rPr>
              <a:t> for intra-cranial volume. ICV is defined as the sum of the Type I Level 1 structures and cerebrospinal fluid. For the rest of this lecture, we're just going to look at this type and level.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B8B05-DD1D-D814-AFC8-64F54110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7" y="2512611"/>
            <a:ext cx="5065703" cy="232873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177529-9A0E-E6DF-72A1-52FE65527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403" y="2753755"/>
            <a:ext cx="3300732" cy="1846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TBV is defined as the sum of the volume for all rows except CSF.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EB5CA-98D1-793C-7A57-4A29C3368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8" y="1017725"/>
            <a:ext cx="4110163" cy="1889471"/>
          </a:xfrm>
          <a:prstGeom prst="rect">
            <a:avLst/>
          </a:prstGeom>
        </p:spPr>
      </p:pic>
      <p:pic>
        <p:nvPicPr>
          <p:cNvPr id="4" name="Picture 3" descr="A screenshot of a black board with white text&#10;&#10;AI-generated content may be incorrect.">
            <a:extLst>
              <a:ext uri="{FF2B5EF4-FFF2-40B4-BE49-F238E27FC236}">
                <a16:creationId xmlns:a16="http://schemas.microsoft.com/office/drawing/2014/main" id="{55D7D9C4-DB50-78D4-1114-2836103D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07" y="2755900"/>
            <a:ext cx="4552865" cy="2237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look at brain composition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E47BB-594B-44D7-7E23-55508D4C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6269"/>
            <a:ext cx="4594255" cy="1449195"/>
          </a:xfrm>
          <a:prstGeom prst="rect">
            <a:avLst/>
          </a:prstGeom>
        </p:spPr>
      </p:pic>
      <p:pic>
        <p:nvPicPr>
          <p:cNvPr id="4" name="Picture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6742056B-3191-9A84-784B-147DCB44E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82" y="2618036"/>
            <a:ext cx="5703686" cy="244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Plotting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0" algn="l" rtl="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Pandas has built in methods for plotting. Later on, we'll try different plotting packages.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495F3-D3F6-8C78-FB97-AA2F7149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82861"/>
            <a:ext cx="3544683" cy="14402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C0979-E747-8829-E7BC-E8B170BB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110" y="1752600"/>
            <a:ext cx="3530600" cy="339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18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</vt:lpstr>
      <vt:lpstr>Roboto Mono</vt:lpstr>
      <vt:lpstr>Simple Light</vt:lpstr>
      <vt:lpstr>Data cleaning by example</vt:lpstr>
      <vt:lpstr>Imports and files</vt:lpstr>
      <vt:lpstr>Working with the data</vt:lpstr>
      <vt:lpstr>Continued </vt:lpstr>
      <vt:lpstr>Working with the data</vt:lpstr>
      <vt:lpstr>PowerPoint Presentation</vt:lpstr>
      <vt:lpstr>The TBV is defined as the sum of the volume for all rows except CSF.</vt:lpstr>
      <vt:lpstr>Let's look at brain composition</vt:lpstr>
      <vt:lpstr>Plotting</vt:lpstr>
      <vt:lpstr>Customizable plot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2025-01-24T22:41:35Z</dcterms:modified>
</cp:coreProperties>
</file>