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8dce359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8dce359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dce359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dce359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dce359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dce359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8dce3593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8dce3593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8dce359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8dce3593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8dce3593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8dce3593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8dce3593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8dce3593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8dce3593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8dce3593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8dce3593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8dce3593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SzPts val="990"/>
              <a:buNone/>
            </a:pPr>
            <a:r>
              <a:rPr lang="en" sz="5400" dirty="0">
                <a:highlight>
                  <a:srgbClr val="FFFFFF"/>
                </a:highlight>
                <a:latin typeface="Helvetica" pitchFamily="2" charset="0"/>
                <a:ea typeface="Impact"/>
                <a:cs typeface="Impact"/>
                <a:sym typeface="Impact"/>
              </a:rPr>
              <a:t>Exploratory data analysis</a:t>
            </a:r>
            <a:endParaRPr sz="5400" dirty="0"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9298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This plot has the issue that there's a lot of blank space. This is often addressed via a mean difference plot. This plot shows (X+Y) / 2 versus (X-y). This is basically just rotating the plot above by 45 degrees to get rid of all the blank space around the diagonal line. Alternatively, you could plot (log(x) + log(y)) / 2 versus log(X) - log(Y). This plots the log of the geometric mean of the two observations versus the log of their ratio. Sometimes people use log base 2 or log base 10.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A3C5BA-9C5B-13BC-BED7-0C60158E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539"/>
            <a:ext cx="7772400" cy="1691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0B08D-D8CF-8327-9368-2D3CEA5F4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094961"/>
            <a:ext cx="37084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Initial setup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2AB97-8F32-674E-E9B4-1E7B4EC4C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79" y="1244075"/>
            <a:ext cx="55372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First let's download the data. Then we'll read it in and drop some columns that aren't needed for this analysis.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E0FAA-A375-1AD1-0E1E-089791BD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734" y="1875488"/>
            <a:ext cx="4365266" cy="1552095"/>
          </a:xfrm>
          <a:prstGeom prst="rect">
            <a:avLst/>
          </a:prstGeom>
        </p:spPr>
      </p:pic>
      <p:pic>
        <p:nvPicPr>
          <p:cNvPr id="4" name="Picture 3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911137D-78E9-E1BE-B3DE-27180FAB8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291" y="3562333"/>
            <a:ext cx="5515178" cy="14592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3037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look at the Type 1 Level 1 data and create a variable called 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which is brain composition, defined as the regional volumes over total brain volume. We'll do this by selecting </a:t>
            </a:r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comp then grouping by </a:t>
            </a:r>
            <a:r>
              <a:rPr lang="en-US" sz="16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and taking the mean of the compositions.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3B1921-822F-3DCB-B3E4-D74B38F74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335010"/>
            <a:ext cx="5134555" cy="2473479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D537DD8-51FF-38DB-7635-972FC8B14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755" y="2764238"/>
            <a:ext cx="3643245" cy="23792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highlight>
                  <a:srgbClr val="FFFFFF"/>
                </a:highlight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Creating a plot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OK, let's try our first plot, a seaborn bar plot.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EFCE7-FE42-3205-D730-4891B802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63" y="1588329"/>
            <a:ext cx="4508169" cy="17397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33A30E-30E1-9EFD-35CD-DE6825636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182" y="1752600"/>
            <a:ext cx="3657600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  <a:highlight>
                  <a:srgbClr val="FFFFFF"/>
                </a:highlight>
              </a:rPr>
              <a:t>Unfortunately, seaborn doesn't have a stacked bar chart. However, pandas does have one built in. To do this, however, we have to create a version of the data with ROIs as the columns. This is done with a pivot statement.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9DA1B-C7F5-229E-FFD6-76B414A5C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192735"/>
            <a:ext cx="7772400" cy="1930265"/>
          </a:xfrm>
          <a:prstGeom prst="rect">
            <a:avLst/>
          </a:prstGeom>
        </p:spPr>
      </p:pic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80382C3F-DEB6-7947-E6B4-61F3BDC62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99" y="3196630"/>
            <a:ext cx="8752001" cy="15338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7141E-B677-A5F6-2267-04D1AF2E5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418" y="222636"/>
            <a:ext cx="6136419" cy="1854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22754B-69D3-D183-6DBD-32BD08775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611" y="2077373"/>
            <a:ext cx="4572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Scatterplot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do some scatterplots. Let's look at bilateral symmetry in the telencephalon.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65E641-4389-816A-610D-30A3A2C8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" y="1438129"/>
            <a:ext cx="5067758" cy="18219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32DCA-07F6-A843-D0BB-F9CB09BEC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290" y="2022325"/>
            <a:ext cx="3784600" cy="2984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275</Words>
  <Application>Microsoft Macintosh PowerPoint</Application>
  <PresentationFormat>On-screen Show (16:9)</PresentationFormat>
  <Paragraphs>11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Helvetica</vt:lpstr>
      <vt:lpstr>Simple Light</vt:lpstr>
      <vt:lpstr>Exploratory data analysis</vt:lpstr>
      <vt:lpstr>Initial setup </vt:lpstr>
      <vt:lpstr>PowerPoint Presentation</vt:lpstr>
      <vt:lpstr>PowerPoint Presentation</vt:lpstr>
      <vt:lpstr>Creating a plot</vt:lpstr>
      <vt:lpstr>Notice</vt:lpstr>
      <vt:lpstr>PowerPoint Presentation</vt:lpstr>
      <vt:lpstr>PowerPoint Presentation</vt:lpstr>
      <vt:lpstr>Scatterplot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2</cp:revision>
  <dcterms:modified xsi:type="dcterms:W3CDTF">2025-01-24T22:56:37Z</dcterms:modified>
</cp:coreProperties>
</file>