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60" d="100"/>
          <a:sy n="160" d="100"/>
        </p:scale>
        <p:origin x="7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f54e3ae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f54e3ae6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f54e3ae6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f54e3ae6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f54e3ae6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f54e3ae6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carpentry.org/python-ecology-lesson/09-working-with-sql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lnSpc>
                <a:spcPct val="120000"/>
              </a:lnSpc>
              <a:spcBef>
                <a:spcPts val="2400"/>
              </a:spcBef>
              <a:spcAft>
                <a:spcPts val="1500"/>
              </a:spcAft>
              <a:buNone/>
            </a:pPr>
            <a:r>
              <a:rPr lang="en" sz="6600" dirty="0" err="1">
                <a:solidFill>
                  <a:schemeClr val="tx1"/>
                </a:solidFill>
                <a:latin typeface="Helvetica" pitchFamily="2" charset="0"/>
                <a:ea typeface="Impact"/>
                <a:cs typeface="Impact"/>
                <a:sym typeface="Impact"/>
              </a:rPr>
              <a:t>sqlite</a:t>
            </a:r>
            <a:r>
              <a:rPr lang="en" sz="6600" dirty="0">
                <a:solidFill>
                  <a:schemeClr val="tx1"/>
                </a:solidFill>
                <a:latin typeface="Helvetica" pitchFamily="2" charset="0"/>
                <a:ea typeface="Impact"/>
                <a:cs typeface="Impact"/>
                <a:sym typeface="Impact"/>
              </a:rPr>
              <a:t> in python</a:t>
            </a:r>
            <a:endParaRPr sz="66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 err="1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sqlite</a:t>
            </a: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 in python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An sqlite3 library ships with python.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In this tutorial, we'll discuss how to utilize this library and read </a:t>
            </a:r>
            <a:r>
              <a:rPr lang="en" sz="1500" dirty="0" err="1">
                <a:solidFill>
                  <a:schemeClr val="dk1"/>
                </a:solidFill>
              </a:rPr>
              <a:t>sqlite</a:t>
            </a:r>
            <a:r>
              <a:rPr lang="en" sz="1500" dirty="0">
                <a:solidFill>
                  <a:schemeClr val="dk1"/>
                </a:solidFill>
              </a:rPr>
              <a:t> tables into pandas.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With this, you can generalize to other python APIs to other databases.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First, let's continue on with our work from the previous notebook.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A nice little tutorial can be found </a:t>
            </a:r>
            <a:r>
              <a:rPr lang="en" sz="1500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here</a:t>
            </a:r>
            <a:r>
              <a:rPr lang="en" sz="1500" dirty="0">
                <a:solidFill>
                  <a:schemeClr val="dk1"/>
                </a:solidFill>
              </a:rPr>
              <a:t>.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01D227-1336-E0BE-225A-7BFAB90B2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233" y="1122060"/>
            <a:ext cx="6025101" cy="33221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74ECA3-CDF6-5DD9-BEDC-7C4369A40385}"/>
              </a:ext>
            </a:extLst>
          </p:cNvPr>
          <p:cNvSpPr txBox="1"/>
          <p:nvPr/>
        </p:nvSpPr>
        <p:spPr>
          <a:xfrm>
            <a:off x="2380419" y="4548506"/>
            <a:ext cx="3082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&lt;function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Connection.close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Reading into pandas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6CC7FF-47C4-9CA3-0A46-8F0D29B2E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18" y="1271960"/>
            <a:ext cx="4148982" cy="1869125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FEAFC16-DD72-7116-5FDF-25C0A1136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961" y="3277092"/>
            <a:ext cx="7772400" cy="12525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76</Words>
  <Application>Microsoft Macintosh PowerPoint</Application>
  <PresentationFormat>On-screen Show (16:9)</PresentationFormat>
  <Paragraphs>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Consolas</vt:lpstr>
      <vt:lpstr>Helvetica</vt:lpstr>
      <vt:lpstr>Simple Light</vt:lpstr>
      <vt:lpstr>sqlite in python</vt:lpstr>
      <vt:lpstr>sqlite in python</vt:lpstr>
      <vt:lpstr>PowerPoint Presentation</vt:lpstr>
      <vt:lpstr>Reading into pandas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Devil's Advocate</cp:lastModifiedBy>
  <cp:revision>2</cp:revision>
  <dcterms:modified xsi:type="dcterms:W3CDTF">2025-01-25T00:02:39Z</dcterms:modified>
</cp:coreProperties>
</file>