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Roboto Mono" pitchFamily="49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ec21b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ec21b6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9cec21b6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9cec21b6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9cec21b6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9cec21b6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9cec21b6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9cec21b6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9cec21b6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9cec21b6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9cec21b6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9cec21b6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9cec21b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9cec21b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6600" dirty="0" err="1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Streamlit</a:t>
            </a:r>
            <a:endParaRPr sz="66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Your first app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500"/>
            </a:pPr>
            <a:r>
              <a:rPr lang="en" sz="1500" dirty="0" err="1">
                <a:solidFill>
                  <a:schemeClr val="dk1"/>
                </a:solidFill>
              </a:rPr>
              <a:t>Streamlit</a:t>
            </a:r>
            <a:r>
              <a:rPr lang="en" sz="1500" dirty="0">
                <a:solidFill>
                  <a:schemeClr val="dk1"/>
                </a:solidFill>
              </a:rPr>
              <a:t>, like voila, panel, shiny and flask, is computational web server development framework.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At this moment, dash seems to be the most popular solution for python dashboarding.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However, </a:t>
            </a:r>
            <a:r>
              <a:rPr lang="en" sz="1500" dirty="0" err="1">
                <a:solidFill>
                  <a:schemeClr val="dk1"/>
                </a:solidFill>
              </a:rPr>
              <a:t>streamlit</a:t>
            </a:r>
            <a:r>
              <a:rPr lang="en" sz="1500" dirty="0">
                <a:solidFill>
                  <a:schemeClr val="dk1"/>
                </a:solidFill>
              </a:rPr>
              <a:t> seems to be gaining traction. </a:t>
            </a:r>
            <a:r>
              <a:rPr lang="en" sz="1500" dirty="0" err="1">
                <a:solidFill>
                  <a:schemeClr val="dk1"/>
                </a:solidFill>
              </a:rPr>
              <a:t>Streamlit</a:t>
            </a:r>
            <a:r>
              <a:rPr lang="en" sz="1500" dirty="0">
                <a:solidFill>
                  <a:schemeClr val="dk1"/>
                </a:solidFill>
              </a:rPr>
              <a:t> is very easy to learn.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spcAft>
                <a:spcPts val="1500"/>
              </a:spcAft>
              <a:buNone/>
            </a:pPr>
            <a:r>
              <a:rPr lang="en-US" dirty="0"/>
              <a:t>Initialization 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" sz="1500" dirty="0">
                <a:solidFill>
                  <a:schemeClr val="dk1"/>
                </a:solidFill>
              </a:rPr>
              <a:t>Installation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sz="1100" b="1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pip install </a:t>
            </a:r>
            <a:r>
              <a:rPr lang="en-US" sz="1100" b="1" dirty="0" err="1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streamlit</a:t>
            </a:r>
            <a:endParaRPr lang="en" sz="1100" dirty="0">
              <a:solidFill>
                <a:schemeClr val="dk1"/>
              </a:solidFill>
            </a:endParaRPr>
          </a:p>
          <a:p>
            <a:pPr marL="285750" indent="-285750">
              <a:spcAft>
                <a:spcPts val="1200"/>
              </a:spcAft>
            </a:pPr>
            <a:r>
              <a:rPr lang="en" sz="1500" dirty="0">
                <a:solidFill>
                  <a:schemeClr val="dk1"/>
                </a:solidFill>
              </a:rPr>
              <a:t>Building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Create a file, say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app1.py</a:t>
            </a:r>
            <a:r>
              <a:rPr lang="en" sz="1500" dirty="0">
                <a:solidFill>
                  <a:schemeClr val="dk1"/>
                </a:solidFill>
              </a:rPr>
              <a:t>, with the following code:</a:t>
            </a:r>
            <a:endParaRPr dirty="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123" y="1727100"/>
            <a:ext cx="430687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Compiling the site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Open up a terminal in the directory of your app and type</a:t>
            </a:r>
            <a:endParaRPr sz="1500" dirty="0">
              <a:solidFill>
                <a:schemeClr val="dk1"/>
              </a:solidFill>
            </a:endParaRPr>
          </a:p>
          <a:p>
            <a:pPr marL="76200" marR="76200" lvl="0" indent="0" algn="l" rtl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" sz="14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streamlit</a:t>
            </a:r>
            <a:r>
              <a:rPr lang="en" sz="14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run app1.py</a:t>
            </a:r>
            <a:endParaRPr sz="14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It should pop up a browser with your app running!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Input / output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 err="1">
                <a:solidFill>
                  <a:schemeClr val="dk1"/>
                </a:solidFill>
              </a:rPr>
              <a:t>Streamlit</a:t>
            </a:r>
            <a:r>
              <a:rPr lang="en" sz="1500" dirty="0">
                <a:solidFill>
                  <a:schemeClr val="dk1"/>
                </a:solidFill>
              </a:rPr>
              <a:t> is very easy for programming I/O</a:t>
            </a:r>
            <a:endParaRPr dirty="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523" y="1804945"/>
            <a:ext cx="5199477" cy="3076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527" y="767052"/>
            <a:ext cx="5464945" cy="390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simply save this in a file, say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app2.py</a:t>
            </a:r>
            <a:endParaRPr sz="15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type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streamlit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run app2.py</a:t>
            </a:r>
            <a:endParaRPr sz="15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Also, the app has a button that allows you to deploy it to the </a:t>
            </a:r>
            <a:r>
              <a:rPr lang="en" sz="1500" dirty="0" err="1">
                <a:solidFill>
                  <a:schemeClr val="dk1"/>
                </a:solidFill>
              </a:rPr>
              <a:t>streamlit</a:t>
            </a:r>
            <a:r>
              <a:rPr lang="en" sz="1500" dirty="0">
                <a:solidFill>
                  <a:schemeClr val="dk1"/>
                </a:solidFill>
              </a:rPr>
              <a:t> hosting service.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Multipage apps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It's easy and possible to have multi-page apps. Simply</a:t>
            </a:r>
            <a:endParaRPr sz="1500" dirty="0">
              <a:solidFill>
                <a:schemeClr val="dk1"/>
              </a:solidFill>
            </a:endParaRPr>
          </a:p>
          <a:p>
            <a:pPr marL="596900" lvl="0" indent="-323850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Create a directory, say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multi-page</a:t>
            </a:r>
            <a:endParaRPr sz="15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596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Create a root file in that directory, say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home.py</a:t>
            </a:r>
            <a:endParaRPr sz="15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596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Create a subdirectory called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pages</a:t>
            </a:r>
            <a:endParaRPr sz="15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596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Put the subpages as files in the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pages</a:t>
            </a:r>
            <a:r>
              <a:rPr lang="en" sz="1500" dirty="0">
                <a:solidFill>
                  <a:schemeClr val="dk1"/>
                </a:solidFill>
              </a:rPr>
              <a:t> directory</a:t>
            </a:r>
            <a:endParaRPr sz="1500" dirty="0">
              <a:solidFill>
                <a:schemeClr val="dk1"/>
              </a:solidFill>
            </a:endParaRPr>
          </a:p>
          <a:p>
            <a:pPr marL="5969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 dirty="0">
                <a:solidFill>
                  <a:schemeClr val="dk1"/>
                </a:solidFill>
              </a:rPr>
              <a:t>Navigate to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multi-page</a:t>
            </a:r>
            <a:r>
              <a:rPr lang="en" sz="1500" dirty="0">
                <a:solidFill>
                  <a:schemeClr val="dk1"/>
                </a:solidFill>
              </a:rPr>
              <a:t> then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streamlit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run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home.py</a:t>
            </a:r>
            <a:endParaRPr sz="15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Macintosh PowerPoint</Application>
  <PresentationFormat>On-screen Show (16:9)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Helvetica</vt:lpstr>
      <vt:lpstr>Roboto Mono</vt:lpstr>
      <vt:lpstr>Simple Light</vt:lpstr>
      <vt:lpstr>Streamlit</vt:lpstr>
      <vt:lpstr>Your first app</vt:lpstr>
      <vt:lpstr>Initialization </vt:lpstr>
      <vt:lpstr>Compiling the site</vt:lpstr>
      <vt:lpstr>Input / output</vt:lpstr>
      <vt:lpstr>PowerPoint Presentation</vt:lpstr>
      <vt:lpstr>PowerPoint Presentation</vt:lpstr>
      <vt:lpstr>Multipage apps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2025-01-28T17:13:24Z</dcterms:modified>
</cp:coreProperties>
</file>