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0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446" y="108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7/08/2017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7/08/2017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7/08/2017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7/08/2017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7/08/2017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7/08/2017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7/08/2017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7/08/2017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7/08/2017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7/08/2017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7/08/2017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5DAA5-6BE2-467A-90B2-00E985D86198}" type="datetimeFigureOut">
              <a:rPr lang="en-AU" smtClean="0"/>
              <a:pPr/>
              <a:t>7/08/2017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215" y="867509"/>
            <a:ext cx="9585570" cy="5258656"/>
          </a:xfrm>
        </p:spPr>
        <p:txBody>
          <a:bodyPr>
            <a:normAutofit/>
          </a:bodyPr>
          <a:lstStyle/>
          <a:p>
            <a:pPr marL="0" indent="0">
              <a:spcBef>
                <a:spcPts val="900"/>
              </a:spcBef>
              <a:buNone/>
            </a:pPr>
            <a:r>
              <a:rPr lang="en-AU" sz="2000" u="sng" dirty="0"/>
              <a:t>Role 1</a:t>
            </a:r>
            <a:r>
              <a:rPr lang="en-AU" sz="2000" dirty="0"/>
              <a:t> – Brief description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AU" sz="2000" u="sng" dirty="0"/>
              <a:t>Role 2</a:t>
            </a:r>
            <a:r>
              <a:rPr lang="en-AU" sz="2000" dirty="0"/>
              <a:t> – Brief description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01505" y="109410"/>
            <a:ext cx="9691171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System Roles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Story Title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developer I want a unified look and feel with the website so that it is easy on the eyes of the users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923482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Story Title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developer I want registration page to able to take multiple input formats so that each account is unique and allows users to select based on their personal info. 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992554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Story Title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developer I want a simple login screen with nothing but login inputs so that users will not get confused at all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861601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Story Title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developer I want all results from search to be presented in tabular format so that it is easy for users to read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668817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Story Title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developer I want CSS to be applied to every page so that the website is not boring. 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218514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Story Title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developer I want the site to work in multiple resolution so that any user can use it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895273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Story Title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developer I want every resource to have a location for it so that users can go to places they want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11428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Story Title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developer I want links to individual pages from the search page so that users can see more details about a specific thing. 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996544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Story Title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developer I want a map of the location of venue so that users can see where a place is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841589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Story Title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developer I want a singular database that stores all the relevant data so that development and database work is easier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87677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Story Title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developer I want the website to have a search bar on every page so that users can easily navigate any resource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Story Title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developer I want a website that is secure so that no data can </a:t>
            </a:r>
            <a:r>
              <a:rPr lang="en-AU" sz="2400">
                <a:solidFill>
                  <a:schemeClr val="tx1"/>
                </a:solidFill>
              </a:rPr>
              <a:t>be leaked at all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708587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Story Title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… I want … so that …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34917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Story Title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developer I want a single page for logging in so that confusion can be avoided 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84361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Story Title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developer I want a single registration page so that confusion can be avoided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40463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Story Title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developer I want an account page so that users can change details if need be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23121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Story Title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developer I want a different colour theme depending on the account so that users have themes based on accounts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7813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Story Title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developer I want a unified colour theme so that the website is aesthetically pleasing 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37376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Story Title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developer I want welcome/home page so that the first page being seen is welcoming and easy to navigate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21795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Story Title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developer I want a side menu so that users can move easily around the website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86880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1018</TotalTime>
  <Words>659</Words>
  <Application>Microsoft Office PowerPoint</Application>
  <PresentationFormat>A4 Paper (210x297 mm)</PresentationFormat>
  <Paragraphs>183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Thomaco Consultancies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Richard Thomas</dc:creator>
  <cp:lastModifiedBy>Robert Knowler</cp:lastModifiedBy>
  <cp:revision>16</cp:revision>
  <dcterms:created xsi:type="dcterms:W3CDTF">2011-08-10T11:51:47Z</dcterms:created>
  <dcterms:modified xsi:type="dcterms:W3CDTF">2017-08-07T04:55:58Z</dcterms:modified>
</cp:coreProperties>
</file>