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547"/>
    <a:srgbClr val="39C2D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8C8E9-CAC1-40B2-ADE2-AA139B04CD02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4CD03-7198-4DA2-934F-39EE3B10630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C:\Users\psvt17x\Desktop\back.jpg"/>
          <p:cNvPicPr>
            <a:picLocks noChangeAspect="1" noChangeArrowheads="1"/>
          </p:cNvPicPr>
          <p:nvPr/>
        </p:nvPicPr>
        <p:blipFill>
          <a:blip r:embed="rId2">
            <a:lum bright="100000"/>
          </a:blip>
          <a:srcRect/>
          <a:stretch>
            <a:fillRect/>
          </a:stretch>
        </p:blipFill>
        <p:spPr bwMode="auto">
          <a:xfrm>
            <a:off x="-21670" y="0"/>
            <a:ext cx="9165670" cy="7072338"/>
          </a:xfrm>
          <a:prstGeom prst="rect">
            <a:avLst/>
          </a:prstGeom>
          <a:noFill/>
        </p:spPr>
      </p:pic>
      <p:pic>
        <p:nvPicPr>
          <p:cNvPr id="1029" name="Picture 5" descr="C:\Users\psvt17x\Desktop\bac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14346" y="0"/>
            <a:ext cx="9380016" cy="7072338"/>
          </a:xfrm>
          <a:prstGeom prst="rect">
            <a:avLst/>
          </a:prstGeom>
          <a:noFill/>
        </p:spPr>
      </p:pic>
      <p:pic>
        <p:nvPicPr>
          <p:cNvPr id="10" name="Picture 4" descr="C:\Users\psvt17x\Desktop\light.png"/>
          <p:cNvPicPr>
            <a:picLocks noChangeAspect="1" noChangeArrowheads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auto">
          <a:xfrm>
            <a:off x="1928794" y="3143248"/>
            <a:ext cx="1078740" cy="612774"/>
          </a:xfrm>
          <a:prstGeom prst="rect">
            <a:avLst/>
          </a:prstGeom>
          <a:noFill/>
        </p:spPr>
      </p:pic>
      <p:pic>
        <p:nvPicPr>
          <p:cNvPr id="9" name="Picture 4" descr="C:\Users\psvt17x\Desktop\light.png"/>
          <p:cNvPicPr>
            <a:picLocks noChangeAspect="1" noChangeArrowheads="1"/>
          </p:cNvPicPr>
          <p:nvPr/>
        </p:nvPicPr>
        <p:blipFill>
          <a:blip r:embed="rId3">
            <a:lum bright="100000"/>
          </a:blip>
          <a:srcRect/>
          <a:stretch>
            <a:fillRect/>
          </a:stretch>
        </p:blipFill>
        <p:spPr bwMode="auto">
          <a:xfrm>
            <a:off x="1928794" y="3116261"/>
            <a:ext cx="1078740" cy="612774"/>
          </a:xfrm>
          <a:prstGeom prst="rect">
            <a:avLst/>
          </a:prstGeom>
          <a:noFill/>
        </p:spPr>
      </p:pic>
      <p:pic>
        <p:nvPicPr>
          <p:cNvPr id="1030" name="Picture 6" descr="C:\Users\psvt17x\Desktop\tex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7554" y="3214686"/>
            <a:ext cx="3454400" cy="55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C2D7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01394" y="3571876"/>
            <a:ext cx="2674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200" dirty="0" smtClean="0">
                <a:solidFill>
                  <a:srgbClr val="464547"/>
                </a:solidFill>
                <a:latin typeface="Code Pro LC" pitchFamily="50" charset="0"/>
              </a:rPr>
              <a:t>Book Share</a:t>
            </a:r>
            <a:endParaRPr lang="ru-RU" sz="3200" dirty="0" smtClean="0">
              <a:solidFill>
                <a:srgbClr val="464547"/>
              </a:solidFill>
            </a:endParaRPr>
          </a:p>
        </p:txBody>
      </p:sp>
      <p:pic>
        <p:nvPicPr>
          <p:cNvPr id="3074" name="Picture 2" descr="C:\Users\psvt17x\Desktop\Без названия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2214554"/>
            <a:ext cx="3219450" cy="1133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500043"/>
            <a:ext cx="4214842" cy="92869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Почему </a:t>
            </a:r>
            <a:r>
              <a:rPr lang="en-US" dirty="0" smtClean="0"/>
              <a:t>Telegram?</a:t>
            </a:r>
            <a:endParaRPr lang="ru-RU" dirty="0"/>
          </a:p>
        </p:txBody>
      </p:sp>
      <p:pic>
        <p:nvPicPr>
          <p:cNvPr id="2050" name="Picture 2" descr="ÐÐ°ÑÑÐ¸Ð½ÐºÐ¸ Ð¿Ð¾ Ð·Ð°Ð¿ÑÐ¾ÑÑ telegram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1357298"/>
            <a:ext cx="4610064" cy="461006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00100" y="2143116"/>
            <a:ext cx="3000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 smtClean="0"/>
              <a:t>Всегда под рукой</a:t>
            </a:r>
            <a:endParaRPr lang="ru-RU" sz="3000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1000100" y="2857496"/>
            <a:ext cx="2750378" cy="1395355"/>
            <a:chOff x="1214414" y="3429000"/>
            <a:chExt cx="2750378" cy="1395355"/>
          </a:xfrm>
        </p:grpSpPr>
        <p:pic>
          <p:nvPicPr>
            <p:cNvPr id="2052" name="Picture 4" descr="ÐÐ°ÑÑÐ¸Ð½ÐºÐ¸ Ð¿Ð¾ Ð·Ð°Ð¿ÑÐ¾ÑÑ android logo 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4414" y="3429000"/>
              <a:ext cx="982472" cy="1395355"/>
            </a:xfrm>
            <a:prstGeom prst="rect">
              <a:avLst/>
            </a:prstGeom>
            <a:noFill/>
          </p:spPr>
        </p:pic>
        <p:pic>
          <p:nvPicPr>
            <p:cNvPr id="2054" name="Picture 6" descr="ÐÐ°ÑÑÐ¸Ð½ÐºÐ¸ Ð¿Ð¾ Ð·Ð°Ð¿ÑÐ¾ÑÑ apple logo 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14546" y="3571876"/>
              <a:ext cx="764357" cy="928694"/>
            </a:xfrm>
            <a:prstGeom prst="rect">
              <a:avLst/>
            </a:prstGeom>
            <a:noFill/>
          </p:spPr>
        </p:pic>
        <p:pic>
          <p:nvPicPr>
            <p:cNvPr id="2056" name="Picture 8" descr="ÐÐ°ÑÑÐ¸Ð½ÐºÐ¸ Ð¿Ð¾ Ð·Ð°Ð¿ÑÐ¾ÑÑ windows logo 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43240" y="3714752"/>
              <a:ext cx="821552" cy="821552"/>
            </a:xfrm>
            <a:prstGeom prst="rect">
              <a:avLst/>
            </a:prstGeom>
            <a:noFill/>
          </p:spPr>
        </p:pic>
      </p:grpSp>
      <p:sp>
        <p:nvSpPr>
          <p:cNvPr id="10" name="TextBox 9"/>
          <p:cNvSpPr txBox="1"/>
          <p:nvPr/>
        </p:nvSpPr>
        <p:spPr>
          <a:xfrm>
            <a:off x="642910" y="4429132"/>
            <a:ext cx="35305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 smtClean="0"/>
              <a:t>Потому что </a:t>
            </a:r>
            <a:r>
              <a:rPr lang="en-US" sz="3000" dirty="0" smtClean="0"/>
              <a:t>Telegram</a:t>
            </a:r>
            <a:endParaRPr lang="ru-RU" sz="3000" dirty="0"/>
          </a:p>
        </p:txBody>
      </p:sp>
      <p:pic>
        <p:nvPicPr>
          <p:cNvPr id="2058" name="Picture 10" descr="ÐÐ°ÑÑÐ¸Ð½ÐºÐ¸ Ð¿Ð¾ Ð·Ð°Ð¿ÑÐ¾ÑÑ Ð¿Ð°Ð²ÐµÐ» Ð´ÑÑÐ¾Ð²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71670" y="1285860"/>
            <a:ext cx="5238750" cy="3924301"/>
          </a:xfrm>
          <a:prstGeom prst="rect">
            <a:avLst/>
          </a:prstGeom>
          <a:noFill/>
        </p:spPr>
      </p:pic>
      <p:pic>
        <p:nvPicPr>
          <p:cNvPr id="2060" name="Picture 12" descr="ÐÐ°ÑÑÐ¸Ð½ÐºÐ¸ Ð¿Ð¾ Ð·Ð°Ð¿ÑÐ¾ÑÑ Ð¾ÑÐºÐ¸ like a boss 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20754780">
            <a:off x="3100164" y="2925042"/>
            <a:ext cx="2381220" cy="5272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5" grpId="0"/>
      <p:bldP spid="5" grpId="1"/>
      <p:bldP spid="10" grpId="0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642918"/>
            <a:ext cx="2686040" cy="828668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Не </a:t>
            </a:r>
            <a:r>
              <a:rPr lang="ru-RU" dirty="0" err="1" smtClean="0"/>
              <a:t>баг</a:t>
            </a:r>
            <a:r>
              <a:rPr lang="ru-RU" dirty="0" smtClean="0"/>
              <a:t>, а </a:t>
            </a:r>
            <a:r>
              <a:rPr lang="ru-RU" dirty="0" err="1" smtClean="0"/>
              <a:t>фича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1472" y="1785926"/>
            <a:ext cx="459145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ru-RU" sz="3000" dirty="0" smtClean="0"/>
              <a:t>Книжная социальная сеть?</a:t>
            </a:r>
            <a:endParaRPr lang="ru-RU" sz="3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071670" y="2428868"/>
            <a:ext cx="165301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ru-RU" sz="3000" dirty="0" smtClean="0"/>
              <a:t>-Новости</a:t>
            </a:r>
            <a:endParaRPr lang="ru-RU" sz="3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071670" y="3000372"/>
            <a:ext cx="466114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ru-RU" sz="3000" dirty="0" smtClean="0"/>
              <a:t>-Друзья(</a:t>
            </a:r>
            <a:r>
              <a:rPr lang="en-US" sz="3000" dirty="0" smtClean="0"/>
              <a:t>under construction</a:t>
            </a:r>
            <a:r>
              <a:rPr lang="ru-RU" sz="3000" dirty="0" smtClean="0"/>
              <a:t>)</a:t>
            </a:r>
            <a:endParaRPr lang="ru-RU" sz="3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71472" y="3714752"/>
            <a:ext cx="25501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ru-RU" sz="3000" dirty="0" err="1" smtClean="0"/>
              <a:t>Гео-таргетинг</a:t>
            </a:r>
            <a:r>
              <a:rPr lang="ru-RU" sz="3000" dirty="0" smtClean="0"/>
              <a:t>?</a:t>
            </a:r>
            <a:endParaRPr lang="ru-RU" sz="3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071670" y="4286256"/>
            <a:ext cx="551529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ru-RU" sz="3000" dirty="0" smtClean="0"/>
              <a:t>-Фильтрация новостей/запросов</a:t>
            </a:r>
          </a:p>
          <a:p>
            <a:pPr>
              <a:buNone/>
            </a:pPr>
            <a:r>
              <a:rPr lang="ru-RU" sz="3000" dirty="0" smtClean="0"/>
              <a:t>по локации</a:t>
            </a:r>
            <a:endParaRPr lang="ru-RU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85728"/>
            <a:ext cx="5324475" cy="6096001"/>
          </a:xfrm>
          <a:prstGeom prst="rect">
            <a:avLst/>
          </a:prstGeom>
          <a:noFill/>
        </p:spPr>
      </p:pic>
      <p:sp>
        <p:nvSpPr>
          <p:cNvPr id="5" name="Овал 4"/>
          <p:cNvSpPr/>
          <p:nvPr/>
        </p:nvSpPr>
        <p:spPr>
          <a:xfrm>
            <a:off x="3857620" y="571480"/>
            <a:ext cx="1285884" cy="107157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5072066" y="1857364"/>
            <a:ext cx="1285884" cy="107157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857620" y="4643446"/>
            <a:ext cx="1285884" cy="107157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357422" y="2857496"/>
            <a:ext cx="1285884" cy="107157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1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3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9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400"/>
                            </p:stCondLst>
                            <p:childTnLst>
                              <p:par>
                                <p:cTn id="29" presetID="1" presetClass="entr" presetSubtype="0" fill="hold" grpId="2" nodeType="after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6" grpId="2" animBg="1"/>
      <p:bldP spid="7" grpId="0" animBg="1"/>
      <p:bldP spid="7" grpId="1" animBg="1"/>
      <p:bldP spid="8" grpId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64291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Все, конечно, круто, но зачем?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1500174"/>
            <a:ext cx="52013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 smtClean="0"/>
              <a:t>Друзья – чтобы стрелять книги</a:t>
            </a:r>
            <a:endParaRPr lang="ru-RU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1071538" y="2214554"/>
            <a:ext cx="78733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 err="1" smtClean="0"/>
              <a:t>Гео-позиционирование</a:t>
            </a:r>
            <a:r>
              <a:rPr lang="ru-RU" sz="3000" dirty="0" smtClean="0"/>
              <a:t> – чтобы не было спама</a:t>
            </a:r>
            <a:endParaRPr lang="ru-RU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8662" y="5715000"/>
            <a:ext cx="7286676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ОЧЕНЬ ПРОШУ - БЕЗ ТРОЛЛЕЙ!</a:t>
            </a:r>
            <a:endParaRPr lang="ru-RU" dirty="0"/>
          </a:p>
        </p:txBody>
      </p:sp>
      <p:pic>
        <p:nvPicPr>
          <p:cNvPr id="19458" name="Picture 2" descr="D:\Users\psvt17x\Downloads\fram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928802"/>
            <a:ext cx="2857500" cy="2857500"/>
          </a:xfrm>
          <a:prstGeom prst="rect">
            <a:avLst/>
          </a:prstGeom>
          <a:noFill/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57158" y="4500570"/>
            <a:ext cx="34290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dirty="0" smtClean="0">
                <a:latin typeface="+mj-lt"/>
                <a:ea typeface="+mj-ea"/>
                <a:cs typeface="+mj-cs"/>
              </a:rPr>
              <a:t>Бот</a:t>
            </a:r>
          </a:p>
          <a:p>
            <a:pPr lvl="0" algn="ctr"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@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epam_booksharebot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9459" name="Picture 3" descr="D:\Users\psvt17x\Downloads\frame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928802"/>
            <a:ext cx="2857500" cy="2857500"/>
          </a:xfrm>
          <a:prstGeom prst="rect">
            <a:avLst/>
          </a:prstGeom>
          <a:noFill/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5357818" y="4500570"/>
            <a:ext cx="3286148" cy="100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dirty="0" smtClean="0">
                <a:latin typeface="+mj-lt"/>
                <a:ea typeface="+mj-ea"/>
                <a:cs typeface="+mj-cs"/>
              </a:rPr>
              <a:t>Канал</a:t>
            </a:r>
          </a:p>
          <a:p>
            <a:pPr lvl="0" algn="ctr"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@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epam_bookshare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52400" y="438128"/>
            <a:ext cx="450059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Меньше слов!</a:t>
            </a:r>
            <a:br>
              <a:rPr kumimoji="0" lang="ru-RU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ru-RU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Больше теста!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28572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Хотел как надо, получилось как всегда </a:t>
            </a:r>
            <a:r>
              <a:rPr lang="en-US" altLang="ja-JP" dirty="0" smtClean="0"/>
              <a:t>¯\_(</a:t>
            </a:r>
            <a:r>
              <a:rPr lang="ja-JP" altLang="en-US" dirty="0" smtClean="0"/>
              <a:t>ツ</a:t>
            </a:r>
            <a:r>
              <a:rPr lang="en-US" altLang="ja-JP" dirty="0" smtClean="0"/>
              <a:t>)_/¯</a:t>
            </a:r>
            <a:endParaRPr lang="ru-RU" dirty="0"/>
          </a:p>
        </p:txBody>
      </p:sp>
      <p:pic>
        <p:nvPicPr>
          <p:cNvPr id="20482" name="Picture 2" descr="C:\Users\psvt17x\Desktop\photo_2019-03-17_10-17-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428736"/>
            <a:ext cx="4356806" cy="51434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83</Words>
  <PresentationFormat>Экран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ОЧЕНЬ ПРОШУ - БЕЗ ТРОЛЛЕЙ!</vt:lpstr>
      <vt:lpstr>Слайд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psvt17x</cp:lastModifiedBy>
  <cp:revision>5</cp:revision>
  <dcterms:modified xsi:type="dcterms:W3CDTF">2019-03-17T05:22:30Z</dcterms:modified>
</cp:coreProperties>
</file>