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59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9176-0E38-461A-AF3D-78FCB7DD33B3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A209-8402-4CA8-A0F0-D2DAA0803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</a:t>
            </a:r>
          </a:p>
          <a:p>
            <a:r>
              <a:rPr lang="de-DE" dirty="0"/>
              <a:t>7 bad/ horrible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EA209-8402-4CA8-A0F0-D2DAA08032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7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AD87-7CF0-4D97-9304-3C982AFD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DBB0-9B7F-42D4-9B79-0795FC56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B86-D53E-41FD-8DC9-4AED83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641C-D2CA-431B-B2F2-B0DEFE2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11D-DB0E-402B-9241-5CF6AFC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B4C-192F-42B5-8C88-09B6A0B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A0BA-841D-48F5-ADE7-2BCE9ED7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92A9-0BE8-4B14-A5B4-7CDE7F6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50FD-A6C0-47C9-A5F8-1B6D966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4C6E-52A6-47A8-BD63-429566B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6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DB802-A6BB-41D1-8936-1D5CEF75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A64E-0F6C-4276-B9E5-51BD9BCC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22CC-9916-4861-B08A-081270B9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2154-EEA2-4010-B3E6-042A3EF4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04A4-3198-4FB0-A1F0-7DA4D84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B39-8C2A-4A20-BB27-5A42C0E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159A-FCC6-4BAD-A08F-C083E61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DE9-8F22-4B6C-A889-F1F3A46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DDD8-A7B3-479D-BF61-0DDFA5B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C5E-FA08-4539-9AC7-04077E9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32EA-B56B-4267-8B8B-8030BF690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0795" r="18970" b="18931"/>
          <a:stretch/>
        </p:blipFill>
        <p:spPr>
          <a:xfrm>
            <a:off x="29028" y="29028"/>
            <a:ext cx="662275" cy="6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A607-D9BE-4697-AFDA-1EB8031D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0C13-79CC-4AE0-9D50-976FC0A7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AA1-E932-4245-9602-582CDC1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52C6-332C-4182-9100-32D2B37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5FCF-CA62-44E0-838F-87C1939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DC7-3413-49A2-84D9-610DBE3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304-9DC3-4246-8F4C-4CA26DF4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3D2-9CF7-43D1-ABE9-D62DB1C2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C828-9C5B-443D-8778-789F0D31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729-8835-4235-99AD-D037E11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BAB-7C8B-4C59-A807-76DF1F7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983-BFE8-4C6C-BB7B-5060D43B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3D8C-BB50-49A1-A51F-48E266A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CD1-95C1-4467-9995-D10F9A1F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595E-CABA-4142-ABCF-0F87296F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B40EF-6B12-4837-8CA3-7BCB0B62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A9C2C-040F-4572-A5B1-F1951F22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84E4-431D-401D-BE2E-AFAA5A2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17D7-B747-4459-B4CD-FCFD616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E6C-B4FC-4C76-81C8-DA1A550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984B0-1423-45FB-8A8E-7BBC9FD4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600C-4513-47C0-B301-3010D3D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1A7B-D618-4CB7-8DF5-99D1B8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8C34-2948-45F5-9947-E3567C5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E449A-F044-438C-871D-1BBEBDE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B9D4-8A63-4925-80F9-CA98BCA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BB6-8581-43A5-96EF-8C1D83B2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77C3-0FA2-4C41-B886-6DE21FA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33A2-B74C-4D4F-BD04-7B01B759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963D-09F5-4F69-BFA1-E832214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D5E5-2093-440E-973C-5227E44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B6CE-57F6-446D-8640-8906EA34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7E7D-A844-4A75-BE14-6C55949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EF74D-7DFB-4AEA-865A-8FE0DF25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72591-A0B9-4128-BB83-0384CA8A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1D90-43F5-4DFF-A26D-4DB17C0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AF96-4247-405D-9579-50E04E39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A993-9CD3-4240-ABA6-1D3022D0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38312-AF3E-48CC-B009-D354CE4E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A45-506A-440D-AEAE-B7CBC086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52-2499-4A44-89C4-3C48435EC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601-05BD-46B4-A72D-9F42B56DA155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3AC-CFA3-4F67-8013-936C41B36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D3FC-67D8-4B5D-BEBA-4F2EB265B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BEA4-E952-4994-A9C0-08E94BF5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2667000" y="166913"/>
            <a:ext cx="6858000" cy="59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197F9-531A-4CD3-AD48-64349616DF2A}"/>
              </a:ext>
            </a:extLst>
          </p:cNvPr>
          <p:cNvSpPr txBox="1"/>
          <p:nvPr/>
        </p:nvSpPr>
        <p:spPr>
          <a:xfrm>
            <a:off x="4490006" y="5248437"/>
            <a:ext cx="32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AB784"/>
                </a:solidFill>
              </a:rPr>
              <a:t>Birthing Registration &amp; Check-in</a:t>
            </a:r>
          </a:p>
          <a:p>
            <a:pPr algn="ctr"/>
            <a:r>
              <a:rPr lang="de-DE" b="1" dirty="0">
                <a:solidFill>
                  <a:srgbClr val="DAB784"/>
                </a:solidFill>
              </a:rPr>
              <a:t>Hasslefree – Safe – Digital</a:t>
            </a:r>
          </a:p>
        </p:txBody>
      </p:sp>
    </p:spTree>
    <p:extLst>
      <p:ext uri="{BB962C8B-B14F-4D97-AF65-F5344CB8AC3E}">
        <p14:creationId xmlns:p14="http://schemas.microsoft.com/office/powerpoint/2010/main" val="36045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68C-975E-45ED-AB69-1FEFAC0A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 b="1" dirty="0"/>
              <a:t>Birthgiving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DAF-242C-4892-A7A5-7DB36B93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de-DE" sz="2000" dirty="0"/>
              <a:t>Complicated registration process</a:t>
            </a:r>
          </a:p>
          <a:p>
            <a:r>
              <a:rPr lang="de-DE" sz="2000" dirty="0"/>
              <a:t>Manual appointment making</a:t>
            </a:r>
          </a:p>
          <a:p>
            <a:r>
              <a:rPr lang="de-DE" sz="2000" dirty="0"/>
              <a:t>Lots of forms to fill out</a:t>
            </a:r>
          </a:p>
          <a:p>
            <a:r>
              <a:rPr lang="de-DE" sz="2000" dirty="0"/>
              <a:t>Sharing the same information again and again</a:t>
            </a:r>
          </a:p>
          <a:p>
            <a:endParaRPr lang="de-DE" sz="2000" dirty="0"/>
          </a:p>
          <a:p>
            <a:endParaRPr lang="de-DE" sz="1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D3E071D3-5BAC-492C-B991-91D6E148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lock">
            <a:extLst>
              <a:ext uri="{FF2B5EF4-FFF2-40B4-BE49-F238E27FC236}">
                <a16:creationId xmlns:a16="http://schemas.microsoft.com/office/drawing/2014/main" id="{C56A60EF-AB55-4210-BA97-0359A458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elephone">
            <a:extLst>
              <a:ext uri="{FF2B5EF4-FFF2-40B4-BE49-F238E27FC236}">
                <a16:creationId xmlns:a16="http://schemas.microsoft.com/office/drawing/2014/main" id="{BFA6F1FE-5652-44FA-B42D-F9A48A2ED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5AEEAC1E-7917-42B9-9B51-A2F95DFD4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E4AE3A27-296E-4FBF-87DF-D21A1292F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2D8A5-91DF-4582-8AB9-122487BD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6" y="1690688"/>
            <a:ext cx="11453528" cy="2412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97F5E-7706-42F5-ABD8-6B8F502F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As-Is Customer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06FCF-5CE2-4B64-B032-B3B740DA03E2}"/>
              </a:ext>
            </a:extLst>
          </p:cNvPr>
          <p:cNvSpPr txBox="1"/>
          <p:nvPr/>
        </p:nvSpPr>
        <p:spPr>
          <a:xfrm>
            <a:off x="976085" y="4563928"/>
            <a:ext cx="10239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Almost half of the process is experienced as bad or horrible by the customer!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Ineffecient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Stressfull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BAACC-4340-49DA-9A25-68AAC6573627}"/>
              </a:ext>
            </a:extLst>
          </p:cNvPr>
          <p:cNvSpPr/>
          <p:nvPr/>
        </p:nvSpPr>
        <p:spPr>
          <a:xfrm>
            <a:off x="515258" y="1715589"/>
            <a:ext cx="11289212" cy="4702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3D30D-9BB3-4904-9043-2967632E8542}"/>
              </a:ext>
            </a:extLst>
          </p:cNvPr>
          <p:cNvSpPr/>
          <p:nvPr/>
        </p:nvSpPr>
        <p:spPr>
          <a:xfrm>
            <a:off x="515258" y="2194560"/>
            <a:ext cx="11289212" cy="513805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FC136-BD83-4F9A-9C0E-B17AB1F22C7A}"/>
              </a:ext>
            </a:extLst>
          </p:cNvPr>
          <p:cNvSpPr/>
          <p:nvPr/>
        </p:nvSpPr>
        <p:spPr>
          <a:xfrm>
            <a:off x="515258" y="2712720"/>
            <a:ext cx="11289212" cy="40930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4A849-E629-4CA6-BE03-6164386673F8}"/>
              </a:ext>
            </a:extLst>
          </p:cNvPr>
          <p:cNvSpPr/>
          <p:nvPr/>
        </p:nvSpPr>
        <p:spPr>
          <a:xfrm>
            <a:off x="515258" y="3117669"/>
            <a:ext cx="11289212" cy="4746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1D82E-44BF-4C85-8782-151E1E0B77A0}"/>
              </a:ext>
            </a:extLst>
          </p:cNvPr>
          <p:cNvSpPr/>
          <p:nvPr/>
        </p:nvSpPr>
        <p:spPr>
          <a:xfrm>
            <a:off x="515258" y="3593199"/>
            <a:ext cx="11289212" cy="48676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535-5C42-4243-98A9-FBEF0B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pic>
        <p:nvPicPr>
          <p:cNvPr id="5" name="Content Placeholder 4" descr="Smart Phone">
            <a:extLst>
              <a:ext uri="{FF2B5EF4-FFF2-40B4-BE49-F238E27FC236}">
                <a16:creationId xmlns:a16="http://schemas.microsoft.com/office/drawing/2014/main" id="{5BC465AF-2703-46C7-B789-29389C1B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26" y="2238996"/>
            <a:ext cx="914400" cy="914400"/>
          </a:xfr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579FCF3-B7B4-4BB3-BE92-1448115F7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3062" y="2238996"/>
            <a:ext cx="914400" cy="914400"/>
          </a:xfrm>
          <a:prstGeom prst="rect">
            <a:avLst/>
          </a:prstGeom>
        </p:spPr>
      </p:pic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721C44C0-47DE-47A8-84B0-D8A685C78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7855" y="2238996"/>
            <a:ext cx="914400" cy="9144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88656-D480-4C44-8921-09171E2B8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8" y="1356096"/>
            <a:ext cx="10271459" cy="49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825625"/>
            <a:ext cx="46725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Simple and easy registration for assessment appointment via Dialogflow</a:t>
            </a:r>
          </a:p>
          <a:p>
            <a:r>
              <a:rPr lang="en-GB" sz="2000" dirty="0"/>
              <a:t>Provide option for face detection service for a seamless and faster labour process</a:t>
            </a:r>
          </a:p>
          <a:p>
            <a:r>
              <a:rPr lang="en-GB" sz="2000" dirty="0"/>
              <a:t>Clarify red or green pathway based on pregnancy assessment decision table</a:t>
            </a:r>
          </a:p>
          <a:p>
            <a:r>
              <a:rPr lang="en-GB" sz="2000" dirty="0"/>
              <a:t>Stored pathway information enable seamless and faster labour process</a:t>
            </a:r>
          </a:p>
          <a:p>
            <a:r>
              <a:rPr lang="en-GB" sz="2000" dirty="0"/>
              <a:t>Modular to-be processes for reuse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E4E0-6242-364B-B604-FAD274B8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5" y="1462087"/>
            <a:ext cx="5896798" cy="45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3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Birthgiving today</vt:lpstr>
      <vt:lpstr>As-Is Customer Journey</vt:lpstr>
      <vt:lpstr>The Future</vt:lpstr>
      <vt:lpstr>The Future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Joye</dc:creator>
  <cp:lastModifiedBy>ruomei li</cp:lastModifiedBy>
  <cp:revision>9</cp:revision>
  <dcterms:created xsi:type="dcterms:W3CDTF">2019-12-12T13:06:27Z</dcterms:created>
  <dcterms:modified xsi:type="dcterms:W3CDTF">2019-12-17T20:23:16Z</dcterms:modified>
</cp:coreProperties>
</file>