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4" r:id="rId6"/>
    <p:sldId id="307" r:id="rId7"/>
    <p:sldId id="336" r:id="rId8"/>
    <p:sldId id="342" r:id="rId9"/>
    <p:sldId id="337" r:id="rId10"/>
    <p:sldId id="344" r:id="rId11"/>
    <p:sldId id="345" r:id="rId12"/>
    <p:sldId id="338" r:id="rId13"/>
    <p:sldId id="339" r:id="rId14"/>
    <p:sldId id="340" r:id="rId15"/>
    <p:sldId id="341" r:id="rId16"/>
    <p:sldId id="34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C07C54-D42C-D52E-EAFE-235C5B17440C}" name="Jasmin Winter (s)" initials="JW" userId="S::jasmin.winter@students.fhnw.ch::0e62f23c-7499-44a5-917c-cbb507c10ad0" providerId="AD"/>
  <p188:author id="{59E8CF69-AA2F-EA9C-87C9-082EA0959042}" name="Simone Calcagno (s)" initials="S(" userId="S::simone.calcagno@students.fhnw.ch::a10ab6b8-8f56-4bc6-a54a-17e1493ab5b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Calcagno (s)" initials="SC" lastIdx="19" clrIdx="0">
    <p:extLst>
      <p:ext uri="{19B8F6BF-5375-455C-9EA6-DF929625EA0E}">
        <p15:presenceInfo xmlns:p15="http://schemas.microsoft.com/office/powerpoint/2012/main" userId="S::simone.calcagno@students.fhnw.ch::a10ab6b8-8f56-4bc6-a54a-17e1493ab5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EE2"/>
    <a:srgbClr val="F1F3F3"/>
    <a:srgbClr val="FDE70E"/>
    <a:srgbClr val="FFFFFF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63BE7-46C5-38A1-792E-7D95F00A4CDF}" v="20" dt="2025-06-03T07:34:18.009"/>
    <p1510:client id="{36811FB2-52D0-90D9-7D3F-2AD54E866C43}" v="149" dt="2025-06-02T10:43:37.285"/>
    <p1510:client id="{679C4283-0553-E141-A23F-48D20B2AE15D}" v="15" dt="2025-06-03T07:35:20.589"/>
    <p1510:client id="{77C02F53-4B7E-2EF9-4231-ED509B2D640A}" v="26" dt="2025-06-02T17:35:17.517"/>
    <p1510:client id="{856E0973-0C14-4266-9E9B-DFCF80F63389}" v="39" dt="2025-06-02T21:08:34.265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Janotka (s)" userId="S::lukas.janotka@students.fhnw.ch::429f37fd-5296-44f6-8fbf-97f2f51f47d8" providerId="AD" clId="Web-{128183F7-8BA3-494B-8971-FE4553EC1358}"/>
    <pc:docChg chg="modSld">
      <pc:chgData name="Lukas Janotka (s)" userId="S::lukas.janotka@students.fhnw.ch::429f37fd-5296-44f6-8fbf-97f2f51f47d8" providerId="AD" clId="Web-{128183F7-8BA3-494B-8971-FE4553EC1358}" dt="2024-12-20T19:34:02.717" v="0" actId="14100"/>
      <pc:docMkLst>
        <pc:docMk/>
      </pc:docMkLst>
      <pc:sldChg chg="modSp">
        <pc:chgData name="Lukas Janotka (s)" userId="S::lukas.janotka@students.fhnw.ch::429f37fd-5296-44f6-8fbf-97f2f51f47d8" providerId="AD" clId="Web-{128183F7-8BA3-494B-8971-FE4553EC1358}" dt="2024-12-20T19:34:02.717" v="0" actId="14100"/>
        <pc:sldMkLst>
          <pc:docMk/>
          <pc:sldMk cId="2521517423" sldId="330"/>
        </pc:sldMkLst>
      </pc:sldChg>
    </pc:docChg>
  </pc:docChgLst>
  <pc:docChgLst>
    <pc:chgData name="Lukas Janotka (s)" userId="S::lukas.janotka@students.fhnw.ch::429f37fd-5296-44f6-8fbf-97f2f51f47d8" providerId="AD" clId="Web-{D4B7856D-7F9E-4EB4-8E06-E48FEEE5C11F}"/>
    <pc:docChg chg="delSld modSld">
      <pc:chgData name="Lukas Janotka (s)" userId="S::lukas.janotka@students.fhnw.ch::429f37fd-5296-44f6-8fbf-97f2f51f47d8" providerId="AD" clId="Web-{D4B7856D-7F9E-4EB4-8E06-E48FEEE5C11F}" dt="2024-12-20T15:32:56.765" v="15" actId="20577"/>
      <pc:docMkLst>
        <pc:docMk/>
      </pc:docMkLst>
      <pc:sldChg chg="modSp">
        <pc:chgData name="Lukas Janotka (s)" userId="S::lukas.janotka@students.fhnw.ch::429f37fd-5296-44f6-8fbf-97f2f51f47d8" providerId="AD" clId="Web-{D4B7856D-7F9E-4EB4-8E06-E48FEEE5C11F}" dt="2024-12-20T15:32:56.765" v="15" actId="20577"/>
        <pc:sldMkLst>
          <pc:docMk/>
          <pc:sldMk cId="716479630" sldId="306"/>
        </pc:sldMkLst>
      </pc:sldChg>
      <pc:sldChg chg="delSp modSp del">
        <pc:chgData name="Lukas Janotka (s)" userId="S::lukas.janotka@students.fhnw.ch::429f37fd-5296-44f6-8fbf-97f2f51f47d8" providerId="AD" clId="Web-{D4B7856D-7F9E-4EB4-8E06-E48FEEE5C11F}" dt="2024-12-20T15:30:47.466" v="2"/>
        <pc:sldMkLst>
          <pc:docMk/>
          <pc:sldMk cId="3067414731" sldId="326"/>
        </pc:sldMkLst>
      </pc:sldChg>
    </pc:docChg>
  </pc:docChgLst>
  <pc:docChgLst>
    <pc:chgData name="Lukas Janotka (s)" userId="S::lukas.janotka@students.fhnw.ch::429f37fd-5296-44f6-8fbf-97f2f51f47d8" providerId="AD" clId="Web-{AC27486B-497A-4567-A2CC-6DDFD20B4EA2}"/>
    <pc:docChg chg="delSld modSld">
      <pc:chgData name="Lukas Janotka (s)" userId="S::lukas.janotka@students.fhnw.ch::429f37fd-5296-44f6-8fbf-97f2f51f47d8" providerId="AD" clId="Web-{AC27486B-497A-4567-A2CC-6DDFD20B4EA2}" dt="2024-12-15T13:32:07.895" v="1"/>
      <pc:docMkLst>
        <pc:docMk/>
      </pc:docMkLst>
      <pc:sldChg chg="delSp del">
        <pc:chgData name="Lukas Janotka (s)" userId="S::lukas.janotka@students.fhnw.ch::429f37fd-5296-44f6-8fbf-97f2f51f47d8" providerId="AD" clId="Web-{AC27486B-497A-4567-A2CC-6DDFD20B4EA2}" dt="2024-12-15T13:32:07.895" v="1"/>
        <pc:sldMkLst>
          <pc:docMk/>
          <pc:sldMk cId="452089978" sldId="328"/>
        </pc:sldMkLst>
      </pc:sldChg>
    </pc:docChg>
  </pc:docChgLst>
  <pc:docChgLst>
    <pc:chgData name="Lukas Janotka (s)" userId="S::lukas.janotka@students.fhnw.ch::429f37fd-5296-44f6-8fbf-97f2f51f47d8" providerId="AD" clId="Web-{598723BD-EF82-4A97-9602-1CC21D991FC6}"/>
    <pc:docChg chg="modSld">
      <pc:chgData name="Lukas Janotka (s)" userId="S::lukas.janotka@students.fhnw.ch::429f37fd-5296-44f6-8fbf-97f2f51f47d8" providerId="AD" clId="Web-{598723BD-EF82-4A97-9602-1CC21D991FC6}" dt="2024-12-20T22:08:14.964" v="0" actId="1076"/>
      <pc:docMkLst>
        <pc:docMk/>
      </pc:docMkLst>
      <pc:sldChg chg="modSp">
        <pc:chgData name="Lukas Janotka (s)" userId="S::lukas.janotka@students.fhnw.ch::429f37fd-5296-44f6-8fbf-97f2f51f47d8" providerId="AD" clId="Web-{598723BD-EF82-4A97-9602-1CC21D991FC6}" dt="2024-12-20T22:08:14.964" v="0" actId="1076"/>
        <pc:sldMkLst>
          <pc:docMk/>
          <pc:sldMk cId="2619295998" sldId="332"/>
        </pc:sldMkLst>
      </pc:sldChg>
    </pc:docChg>
  </pc:docChgLst>
  <pc:docChgLst>
    <pc:chgData name="Jasmin Winter (s)" userId="S::jasmin.winter@students.fhnw.ch::0e62f23c-7499-44a5-917c-cbb507c10ad0" providerId="AD" clId="Web-{36811FB2-52D0-90D9-7D3F-2AD54E866C43}"/>
    <pc:docChg chg="addSld modSld sldOrd">
      <pc:chgData name="Jasmin Winter (s)" userId="S::jasmin.winter@students.fhnw.ch::0e62f23c-7499-44a5-917c-cbb507c10ad0" providerId="AD" clId="Web-{36811FB2-52D0-90D9-7D3F-2AD54E866C43}" dt="2025-06-02T10:43:35.786" v="73" actId="20577"/>
      <pc:docMkLst>
        <pc:docMk/>
      </pc:docMkLst>
      <pc:sldChg chg="modSp">
        <pc:chgData name="Jasmin Winter (s)" userId="S::jasmin.winter@students.fhnw.ch::0e62f23c-7499-44a5-917c-cbb507c10ad0" providerId="AD" clId="Web-{36811FB2-52D0-90D9-7D3F-2AD54E866C43}" dt="2025-06-02T10:43:35.786" v="73" actId="20577"/>
        <pc:sldMkLst>
          <pc:docMk/>
          <pc:sldMk cId="2930325868" sldId="307"/>
        </pc:sldMkLst>
        <pc:spChg chg="mod">
          <ac:chgData name="Jasmin Winter (s)" userId="S::jasmin.winter@students.fhnw.ch::0e62f23c-7499-44a5-917c-cbb507c10ad0" providerId="AD" clId="Web-{36811FB2-52D0-90D9-7D3F-2AD54E866C43}" dt="2025-06-02T10:43:35.786" v="73" actId="20577"/>
          <ac:spMkLst>
            <pc:docMk/>
            <pc:sldMk cId="2930325868" sldId="307"/>
            <ac:spMk id="9" creationId="{BBA7EFBE-2F1D-6C33-4C92-A228D17D1DA9}"/>
          </ac:spMkLst>
        </pc:spChg>
      </pc:sldChg>
      <pc:sldChg chg="modSp add ord replId">
        <pc:chgData name="Jasmin Winter (s)" userId="S::jasmin.winter@students.fhnw.ch::0e62f23c-7499-44a5-917c-cbb507c10ad0" providerId="AD" clId="Web-{36811FB2-52D0-90D9-7D3F-2AD54E866C43}" dt="2025-06-02T10:42:02.753" v="12" actId="20577"/>
        <pc:sldMkLst>
          <pc:docMk/>
          <pc:sldMk cId="591458647" sldId="342"/>
        </pc:sldMkLst>
        <pc:spChg chg="mod">
          <ac:chgData name="Jasmin Winter (s)" userId="S::jasmin.winter@students.fhnw.ch::0e62f23c-7499-44a5-917c-cbb507c10ad0" providerId="AD" clId="Web-{36811FB2-52D0-90D9-7D3F-2AD54E866C43}" dt="2025-06-02T10:41:39.049" v="11" actId="20577"/>
          <ac:spMkLst>
            <pc:docMk/>
            <pc:sldMk cId="591458647" sldId="342"/>
            <ac:spMk id="2" creationId="{10E65E45-37DE-6CCE-81B0-4355695ACD0B}"/>
          </ac:spMkLst>
        </pc:spChg>
        <pc:spChg chg="mod">
          <ac:chgData name="Jasmin Winter (s)" userId="S::jasmin.winter@students.fhnw.ch::0e62f23c-7499-44a5-917c-cbb507c10ad0" providerId="AD" clId="Web-{36811FB2-52D0-90D9-7D3F-2AD54E866C43}" dt="2025-06-02T10:42:02.753" v="12" actId="20577"/>
          <ac:spMkLst>
            <pc:docMk/>
            <pc:sldMk cId="591458647" sldId="342"/>
            <ac:spMk id="3" creationId="{4FAE8071-C0D2-0E49-2DC7-20FD9550384B}"/>
          </ac:spMkLst>
        </pc:spChg>
      </pc:sldChg>
    </pc:docChg>
  </pc:docChgLst>
  <pc:docChgLst>
    <pc:chgData name="Jasmin Winter (s)" userId="S::jasmin.winter@students.fhnw.ch::0e62f23c-7499-44a5-917c-cbb507c10ad0" providerId="AD" clId="Web-{77C02F53-4B7E-2EF9-4231-ED509B2D640A}"/>
    <pc:docChg chg="modSld">
      <pc:chgData name="Jasmin Winter (s)" userId="S::jasmin.winter@students.fhnw.ch::0e62f23c-7499-44a5-917c-cbb507c10ad0" providerId="AD" clId="Web-{77C02F53-4B7E-2EF9-4231-ED509B2D640A}" dt="2025-06-02T17:35:17.517" v="25" actId="1076"/>
      <pc:docMkLst>
        <pc:docMk/>
      </pc:docMkLst>
      <pc:sldChg chg="addSp delSp modSp">
        <pc:chgData name="Jasmin Winter (s)" userId="S::jasmin.winter@students.fhnw.ch::0e62f23c-7499-44a5-917c-cbb507c10ad0" providerId="AD" clId="Web-{77C02F53-4B7E-2EF9-4231-ED509B2D640A}" dt="2025-06-02T17:32:54.451" v="10" actId="1076"/>
        <pc:sldMkLst>
          <pc:docMk/>
          <pc:sldMk cId="3629122649" sldId="336"/>
        </pc:sldMkLst>
        <pc:picChg chg="add mod">
          <ac:chgData name="Jasmin Winter (s)" userId="S::jasmin.winter@students.fhnw.ch::0e62f23c-7499-44a5-917c-cbb507c10ad0" providerId="AD" clId="Web-{77C02F53-4B7E-2EF9-4231-ED509B2D640A}" dt="2025-06-02T17:32:54.451" v="10" actId="1076"/>
          <ac:picMkLst>
            <pc:docMk/>
            <pc:sldMk cId="3629122649" sldId="336"/>
            <ac:picMk id="4" creationId="{53435CA1-8EA9-5105-7F4B-5C0C498BDFFF}"/>
          </ac:picMkLst>
        </pc:picChg>
        <pc:picChg chg="del">
          <ac:chgData name="Jasmin Winter (s)" userId="S::jasmin.winter@students.fhnw.ch::0e62f23c-7499-44a5-917c-cbb507c10ad0" providerId="AD" clId="Web-{77C02F53-4B7E-2EF9-4231-ED509B2D640A}" dt="2025-06-02T17:32:06.279" v="0"/>
          <ac:picMkLst>
            <pc:docMk/>
            <pc:sldMk cId="3629122649" sldId="336"/>
            <ac:picMk id="31" creationId="{589EBF75-7562-E21D-7766-09A9A3AD5616}"/>
          </ac:picMkLst>
        </pc:picChg>
      </pc:sldChg>
      <pc:sldChg chg="addSp delSp modSp">
        <pc:chgData name="Jasmin Winter (s)" userId="S::jasmin.winter@students.fhnw.ch::0e62f23c-7499-44a5-917c-cbb507c10ad0" providerId="AD" clId="Web-{77C02F53-4B7E-2EF9-4231-ED509B2D640A}" dt="2025-06-02T17:35:17.517" v="25" actId="1076"/>
        <pc:sldMkLst>
          <pc:docMk/>
          <pc:sldMk cId="3910868872" sldId="338"/>
        </pc:sldMkLst>
        <pc:picChg chg="add del mod modCrop">
          <ac:chgData name="Jasmin Winter (s)" userId="S::jasmin.winter@students.fhnw.ch::0e62f23c-7499-44a5-917c-cbb507c10ad0" providerId="AD" clId="Web-{77C02F53-4B7E-2EF9-4231-ED509B2D640A}" dt="2025-06-02T17:34:05.687" v="17"/>
          <ac:picMkLst>
            <pc:docMk/>
            <pc:sldMk cId="3910868872" sldId="338"/>
            <ac:picMk id="5" creationId="{92B2C02E-F290-3B29-B83B-4E16D5A14713}"/>
          </ac:picMkLst>
        </pc:picChg>
        <pc:picChg chg="add del mod">
          <ac:chgData name="Jasmin Winter (s)" userId="S::jasmin.winter@students.fhnw.ch::0e62f23c-7499-44a5-917c-cbb507c10ad0" providerId="AD" clId="Web-{77C02F53-4B7E-2EF9-4231-ED509B2D640A}" dt="2025-06-02T17:35:07.657" v="23"/>
          <ac:picMkLst>
            <pc:docMk/>
            <pc:sldMk cId="3910868872" sldId="338"/>
            <ac:picMk id="9" creationId="{FE405997-876C-E0A4-F66C-87914CBD9A08}"/>
          </ac:picMkLst>
        </pc:picChg>
        <pc:picChg chg="add mod">
          <ac:chgData name="Jasmin Winter (s)" userId="S::jasmin.winter@students.fhnw.ch::0e62f23c-7499-44a5-917c-cbb507c10ad0" providerId="AD" clId="Web-{77C02F53-4B7E-2EF9-4231-ED509B2D640A}" dt="2025-06-02T17:35:17.517" v="25" actId="1076"/>
          <ac:picMkLst>
            <pc:docMk/>
            <pc:sldMk cId="3910868872" sldId="338"/>
            <ac:picMk id="10" creationId="{798B8819-9A6C-5439-1109-9F60F06F64E1}"/>
          </ac:picMkLst>
        </pc:picChg>
      </pc:sldChg>
    </pc:docChg>
  </pc:docChgLst>
  <pc:docChgLst>
    <pc:chgData name="Gilles Müller (s)" userId="S::gilles.mueller@students.fhnw.ch::984f19ef-fb6d-4723-89d4-0d3515a28b56" providerId="AD" clId="Web-{96A3A8F9-CBDA-4BCC-B3AF-EAF580319FAC}"/>
    <pc:docChg chg="modSld">
      <pc:chgData name="Gilles Müller (s)" userId="S::gilles.mueller@students.fhnw.ch::984f19ef-fb6d-4723-89d4-0d3515a28b56" providerId="AD" clId="Web-{96A3A8F9-CBDA-4BCC-B3AF-EAF580319FAC}" dt="2024-12-20T16:40:08.725" v="6"/>
      <pc:docMkLst>
        <pc:docMk/>
      </pc:docMkLst>
      <pc:sldChg chg="modNotes">
        <pc:chgData name="Gilles Müller (s)" userId="S::gilles.mueller@students.fhnw.ch::984f19ef-fb6d-4723-89d4-0d3515a28b56" providerId="AD" clId="Web-{96A3A8F9-CBDA-4BCC-B3AF-EAF580319FAC}" dt="2024-12-20T16:40:08.725" v="6"/>
        <pc:sldMkLst>
          <pc:docMk/>
          <pc:sldMk cId="2564897512" sldId="303"/>
        </pc:sldMkLst>
      </pc:sldChg>
    </pc:docChg>
  </pc:docChgLst>
  <pc:docChgLst>
    <pc:chgData name="Lukas Janotka (s)" userId="S::lukas.janotka@students.fhnw.ch::429f37fd-5296-44f6-8fbf-97f2f51f47d8" providerId="AD" clId="Web-{28F4E898-AC50-4ABC-BADF-3C61DB818227}"/>
    <pc:docChg chg="modSld">
      <pc:chgData name="Lukas Janotka (s)" userId="S::lukas.janotka@students.fhnw.ch::429f37fd-5296-44f6-8fbf-97f2f51f47d8" providerId="AD" clId="Web-{28F4E898-AC50-4ABC-BADF-3C61DB818227}" dt="2025-01-02T08:21:21.683" v="43" actId="20577"/>
      <pc:docMkLst>
        <pc:docMk/>
      </pc:docMkLst>
      <pc:sldChg chg="addSp modSp">
        <pc:chgData name="Lukas Janotka (s)" userId="S::lukas.janotka@students.fhnw.ch::429f37fd-5296-44f6-8fbf-97f2f51f47d8" providerId="AD" clId="Web-{28F4E898-AC50-4ABC-BADF-3C61DB818227}" dt="2025-01-02T08:21:21.683" v="43" actId="20577"/>
        <pc:sldMkLst>
          <pc:docMk/>
          <pc:sldMk cId="716479630" sldId="306"/>
        </pc:sldMkLst>
      </pc:sldChg>
    </pc:docChg>
  </pc:docChgLst>
  <pc:docChgLst>
    <pc:chgData name="Gilles Müller (s)" userId="984f19ef-fb6d-4723-89d4-0d3515a28b56" providerId="ADAL" clId="{7BD4E301-4669-F74E-B5BE-7894EDE2E2F1}"/>
    <pc:docChg chg="undo custSel modSld">
      <pc:chgData name="Gilles Müller (s)" userId="984f19ef-fb6d-4723-89d4-0d3515a28b56" providerId="ADAL" clId="{7BD4E301-4669-F74E-B5BE-7894EDE2E2F1}" dt="2024-12-21T08:23:42.840" v="48" actId="1076"/>
      <pc:docMkLst>
        <pc:docMk/>
      </pc:docMkLst>
      <pc:sldChg chg="modSp">
        <pc:chgData name="Gilles Müller (s)" userId="984f19ef-fb6d-4723-89d4-0d3515a28b56" providerId="ADAL" clId="{7BD4E301-4669-F74E-B5BE-7894EDE2E2F1}" dt="2024-12-21T08:23:42.840" v="48" actId="1076"/>
        <pc:sldMkLst>
          <pc:docMk/>
          <pc:sldMk cId="718353890" sldId="258"/>
        </pc:sldMkLst>
      </pc:sldChg>
      <pc:sldChg chg="addSp delSp modSp">
        <pc:chgData name="Gilles Müller (s)" userId="984f19ef-fb6d-4723-89d4-0d3515a28b56" providerId="ADAL" clId="{7BD4E301-4669-F74E-B5BE-7894EDE2E2F1}" dt="2024-12-21T08:22:12.245" v="21" actId="478"/>
        <pc:sldMkLst>
          <pc:docMk/>
          <pc:sldMk cId="2490680658" sldId="308"/>
        </pc:sldMkLst>
      </pc:sldChg>
    </pc:docChg>
  </pc:docChgLst>
  <pc:docChgLst>
    <pc:chgData name="Lukas Janotka (s)" userId="S::lukas.janotka@students.fhnw.ch::429f37fd-5296-44f6-8fbf-97f2f51f47d8" providerId="AD" clId="Web-{ECAB3749-41A1-4F8F-BEB0-7DDF9EBC25B4}"/>
    <pc:docChg chg="modSld">
      <pc:chgData name="Lukas Janotka (s)" userId="S::lukas.janotka@students.fhnw.ch::429f37fd-5296-44f6-8fbf-97f2f51f47d8" providerId="AD" clId="Web-{ECAB3749-41A1-4F8F-BEB0-7DDF9EBC25B4}" dt="2024-12-20T19:24:12.723" v="19"/>
      <pc:docMkLst>
        <pc:docMk/>
      </pc:docMkLst>
      <pc:sldChg chg="addSp delSp modSp">
        <pc:chgData name="Lukas Janotka (s)" userId="S::lukas.janotka@students.fhnw.ch::429f37fd-5296-44f6-8fbf-97f2f51f47d8" providerId="AD" clId="Web-{ECAB3749-41A1-4F8F-BEB0-7DDF9EBC25B4}" dt="2024-12-20T19:24:12.723" v="19"/>
        <pc:sldMkLst>
          <pc:docMk/>
          <pc:sldMk cId="716479630" sldId="306"/>
        </pc:sldMkLst>
      </pc:sldChg>
    </pc:docChg>
  </pc:docChgLst>
  <pc:docChgLst>
    <pc:chgData name="Lukas Janotka (s)" userId="S::lukas.janotka@students.fhnw.ch::429f37fd-5296-44f6-8fbf-97f2f51f47d8" providerId="AD" clId="Web-{EDEE1110-E7AF-470C-B508-AE443430C161}"/>
    <pc:docChg chg="modSld">
      <pc:chgData name="Lukas Janotka (s)" userId="S::lukas.janotka@students.fhnw.ch::429f37fd-5296-44f6-8fbf-97f2f51f47d8" providerId="AD" clId="Web-{EDEE1110-E7AF-470C-B508-AE443430C161}" dt="2025-05-31T14:36:50.361" v="5" actId="1076"/>
      <pc:docMkLst>
        <pc:docMk/>
      </pc:docMkLst>
      <pc:sldChg chg="modSp">
        <pc:chgData name="Lukas Janotka (s)" userId="S::lukas.janotka@students.fhnw.ch::429f37fd-5296-44f6-8fbf-97f2f51f47d8" providerId="AD" clId="Web-{EDEE1110-E7AF-470C-B508-AE443430C161}" dt="2025-05-31T14:36:50.361" v="5" actId="1076"/>
        <pc:sldMkLst>
          <pc:docMk/>
          <pc:sldMk cId="718353890" sldId="258"/>
        </pc:sldMkLst>
      </pc:sldChg>
    </pc:docChg>
  </pc:docChgLst>
  <pc:docChgLst>
    <pc:chgData name="Jasmin Winter (s)" userId="S::jasmin.winter@students.fhnw.ch::0e62f23c-7499-44a5-917c-cbb507c10ad0" providerId="AD" clId="Web-{1EB63BE7-46C5-38A1-792E-7D95F00A4CDF}"/>
    <pc:docChg chg="modSld">
      <pc:chgData name="Jasmin Winter (s)" userId="S::jasmin.winter@students.fhnw.ch::0e62f23c-7499-44a5-917c-cbb507c10ad0" providerId="AD" clId="Web-{1EB63BE7-46C5-38A1-792E-7D95F00A4CDF}" dt="2025-06-03T07:34:17.727" v="12" actId="20577"/>
      <pc:docMkLst>
        <pc:docMk/>
      </pc:docMkLst>
      <pc:sldChg chg="modSp">
        <pc:chgData name="Jasmin Winter (s)" userId="S::jasmin.winter@students.fhnw.ch::0e62f23c-7499-44a5-917c-cbb507c10ad0" providerId="AD" clId="Web-{1EB63BE7-46C5-38A1-792E-7D95F00A4CDF}" dt="2025-06-03T07:34:17.727" v="12" actId="20577"/>
        <pc:sldMkLst>
          <pc:docMk/>
          <pc:sldMk cId="2930325868" sldId="307"/>
        </pc:sldMkLst>
        <pc:spChg chg="mod">
          <ac:chgData name="Jasmin Winter (s)" userId="S::jasmin.winter@students.fhnw.ch::0e62f23c-7499-44a5-917c-cbb507c10ad0" providerId="AD" clId="Web-{1EB63BE7-46C5-38A1-792E-7D95F00A4CDF}" dt="2025-06-03T07:34:17.727" v="12" actId="20577"/>
          <ac:spMkLst>
            <pc:docMk/>
            <pc:sldMk cId="2930325868" sldId="307"/>
            <ac:spMk id="11" creationId="{80AD30E0-DC28-FAA6-4BF2-B08CD1C932F1}"/>
          </ac:spMkLst>
        </pc:spChg>
      </pc:sldChg>
      <pc:sldChg chg="modSp">
        <pc:chgData name="Jasmin Winter (s)" userId="S::jasmin.winter@students.fhnw.ch::0e62f23c-7499-44a5-917c-cbb507c10ad0" providerId="AD" clId="Web-{1EB63BE7-46C5-38A1-792E-7D95F00A4CDF}" dt="2025-06-03T07:12:10.395" v="6" actId="20577"/>
        <pc:sldMkLst>
          <pc:docMk/>
          <pc:sldMk cId="3369081243" sldId="337"/>
        </pc:sldMkLst>
        <pc:spChg chg="mod">
          <ac:chgData name="Jasmin Winter (s)" userId="S::jasmin.winter@students.fhnw.ch::0e62f23c-7499-44a5-917c-cbb507c10ad0" providerId="AD" clId="Web-{1EB63BE7-46C5-38A1-792E-7D95F00A4CDF}" dt="2025-06-03T07:12:10.395" v="6" actId="20577"/>
          <ac:spMkLst>
            <pc:docMk/>
            <pc:sldMk cId="3369081243" sldId="337"/>
            <ac:spMk id="3" creationId="{50FDEBD4-A782-F891-4396-CED6F64649E6}"/>
          </ac:spMkLst>
        </pc:spChg>
      </pc:sldChg>
      <pc:sldChg chg="modSp">
        <pc:chgData name="Jasmin Winter (s)" userId="S::jasmin.winter@students.fhnw.ch::0e62f23c-7499-44a5-917c-cbb507c10ad0" providerId="AD" clId="Web-{1EB63BE7-46C5-38A1-792E-7D95F00A4CDF}" dt="2025-06-03T07:15:57.867" v="8" actId="14100"/>
        <pc:sldMkLst>
          <pc:docMk/>
          <pc:sldMk cId="3910868872" sldId="338"/>
        </pc:sldMkLst>
        <pc:spChg chg="mod">
          <ac:chgData name="Jasmin Winter (s)" userId="S::jasmin.winter@students.fhnw.ch::0e62f23c-7499-44a5-917c-cbb507c10ad0" providerId="AD" clId="Web-{1EB63BE7-46C5-38A1-792E-7D95F00A4CDF}" dt="2025-06-03T07:15:57.867" v="8" actId="14100"/>
          <ac:spMkLst>
            <pc:docMk/>
            <pc:sldMk cId="3910868872" sldId="338"/>
            <ac:spMk id="3" creationId="{A4B5D90E-1BB6-F5E1-84EB-7AF488A0FA17}"/>
          </ac:spMkLst>
        </pc:spChg>
        <pc:picChg chg="mod">
          <ac:chgData name="Jasmin Winter (s)" userId="S::jasmin.winter@students.fhnw.ch::0e62f23c-7499-44a5-917c-cbb507c10ad0" providerId="AD" clId="Web-{1EB63BE7-46C5-38A1-792E-7D95F00A4CDF}" dt="2025-06-03T07:12:10.207" v="5" actId="14100"/>
          <ac:picMkLst>
            <pc:docMk/>
            <pc:sldMk cId="3910868872" sldId="338"/>
            <ac:picMk id="10" creationId="{798B8819-9A6C-5439-1109-9F60F06F64E1}"/>
          </ac:picMkLst>
        </pc:picChg>
      </pc:sldChg>
    </pc:docChg>
  </pc:docChgLst>
  <pc:docChgLst>
    <pc:chgData name="Lukas Janotka (s)" userId="429f37fd-5296-44f6-8fbf-97f2f51f47d8" providerId="ADAL" clId="{A853E63B-FE35-4D05-990D-15670590D091}"/>
    <pc:docChg chg="undo redo custSel addSld delSld modSld sldOrd">
      <pc:chgData name="Lukas Janotka (s)" userId="429f37fd-5296-44f6-8fbf-97f2f51f47d8" providerId="ADAL" clId="{A853E63B-FE35-4D05-990D-15670590D091}" dt="2025-01-02T10:09:52.790" v="1205" actId="1076"/>
      <pc:docMkLst>
        <pc:docMk/>
      </pc:docMkLst>
      <pc:sldChg chg="addSp modSp add mod">
        <pc:chgData name="Lukas Janotka (s)" userId="429f37fd-5296-44f6-8fbf-97f2f51f47d8" providerId="ADAL" clId="{A853E63B-FE35-4D05-990D-15670590D091}" dt="2024-12-19T16:23:53.963" v="335" actId="122"/>
        <pc:sldMkLst>
          <pc:docMk/>
          <pc:sldMk cId="718353890" sldId="258"/>
        </pc:sldMkLst>
      </pc:sldChg>
      <pc:sldChg chg="addSp modSp del">
        <pc:chgData name="Lukas Janotka (s)" userId="429f37fd-5296-44f6-8fbf-97f2f51f47d8" providerId="ADAL" clId="{A853E63B-FE35-4D05-990D-15670590D091}" dt="2024-12-20T16:02:29.897" v="866" actId="47"/>
        <pc:sldMkLst>
          <pc:docMk/>
          <pc:sldMk cId="246504645" sldId="298"/>
        </pc:sldMkLst>
      </pc:sldChg>
      <pc:sldChg chg="ord">
        <pc:chgData name="Lukas Janotka (s)" userId="429f37fd-5296-44f6-8fbf-97f2f51f47d8" providerId="ADAL" clId="{A853E63B-FE35-4D05-990D-15670590D091}" dt="2024-12-20T15:45:18.336" v="648"/>
        <pc:sldMkLst>
          <pc:docMk/>
          <pc:sldMk cId="2564897512" sldId="303"/>
        </pc:sldMkLst>
      </pc:sldChg>
      <pc:sldChg chg="addSp delSp modSp mod">
        <pc:chgData name="Lukas Janotka (s)" userId="429f37fd-5296-44f6-8fbf-97f2f51f47d8" providerId="ADAL" clId="{A853E63B-FE35-4D05-990D-15670590D091}" dt="2025-01-02T10:09:52.790" v="1205" actId="1076"/>
        <pc:sldMkLst>
          <pc:docMk/>
          <pc:sldMk cId="716479630" sldId="306"/>
        </pc:sldMkLst>
      </pc:sldChg>
      <pc:sldChg chg="addSp modSp mod ord">
        <pc:chgData name="Lukas Janotka (s)" userId="429f37fd-5296-44f6-8fbf-97f2f51f47d8" providerId="ADAL" clId="{A853E63B-FE35-4D05-990D-15670590D091}" dt="2024-12-20T16:22:39.030" v="1142" actId="20577"/>
        <pc:sldMkLst>
          <pc:docMk/>
          <pc:sldMk cId="2930325868" sldId="307"/>
        </pc:sldMkLst>
      </pc:sldChg>
      <pc:sldChg chg="addSp delSp modSp mod">
        <pc:chgData name="Lukas Janotka (s)" userId="429f37fd-5296-44f6-8fbf-97f2f51f47d8" providerId="ADAL" clId="{A853E63B-FE35-4D05-990D-15670590D091}" dt="2024-12-20T15:56:48.147" v="695" actId="1076"/>
        <pc:sldMkLst>
          <pc:docMk/>
          <pc:sldMk cId="2490680658" sldId="308"/>
        </pc:sldMkLst>
      </pc:sldChg>
      <pc:sldChg chg="modSp mod ord">
        <pc:chgData name="Lukas Janotka (s)" userId="429f37fd-5296-44f6-8fbf-97f2f51f47d8" providerId="ADAL" clId="{A853E63B-FE35-4D05-990D-15670590D091}" dt="2024-12-20T16:03:18.973" v="876" actId="20577"/>
        <pc:sldMkLst>
          <pc:docMk/>
          <pc:sldMk cId="1987076182" sldId="309"/>
        </pc:sldMkLst>
      </pc:sldChg>
      <pc:sldChg chg="addSp delSp modSp mod">
        <pc:chgData name="Lukas Janotka (s)" userId="429f37fd-5296-44f6-8fbf-97f2f51f47d8" providerId="ADAL" clId="{A853E63B-FE35-4D05-990D-15670590D091}" dt="2024-12-19T16:19:02.883" v="132" actId="478"/>
        <pc:sldMkLst>
          <pc:docMk/>
          <pc:sldMk cId="284671488" sldId="314"/>
        </pc:sldMkLst>
      </pc:sldChg>
      <pc:sldChg chg="ord">
        <pc:chgData name="Lukas Janotka (s)" userId="429f37fd-5296-44f6-8fbf-97f2f51f47d8" providerId="ADAL" clId="{A853E63B-FE35-4D05-990D-15670590D091}" dt="2024-12-20T15:48:16.262" v="681"/>
        <pc:sldMkLst>
          <pc:docMk/>
          <pc:sldMk cId="60558901" sldId="315"/>
        </pc:sldMkLst>
      </pc:sldChg>
      <pc:sldChg chg="ord">
        <pc:chgData name="Lukas Janotka (s)" userId="429f37fd-5296-44f6-8fbf-97f2f51f47d8" providerId="ADAL" clId="{A853E63B-FE35-4D05-990D-15670590D091}" dt="2024-12-20T15:56:34.008" v="693"/>
        <pc:sldMkLst>
          <pc:docMk/>
          <pc:sldMk cId="3237793613" sldId="319"/>
        </pc:sldMkLst>
      </pc:sldChg>
      <pc:sldChg chg="addSp modSp mod">
        <pc:chgData name="Lukas Janotka (s)" userId="429f37fd-5296-44f6-8fbf-97f2f51f47d8" providerId="ADAL" clId="{A853E63B-FE35-4D05-990D-15670590D091}" dt="2024-12-20T15:57:18.469" v="701" actId="1076"/>
        <pc:sldMkLst>
          <pc:docMk/>
          <pc:sldMk cId="751260892" sldId="325"/>
        </pc:sldMkLst>
      </pc:sldChg>
      <pc:sldChg chg="addSp modSp mod">
        <pc:chgData name="Lukas Janotka (s)" userId="429f37fd-5296-44f6-8fbf-97f2f51f47d8" providerId="ADAL" clId="{A853E63B-FE35-4D05-990D-15670590D091}" dt="2024-12-19T16:11:34.992" v="18" actId="1076"/>
        <pc:sldMkLst>
          <pc:docMk/>
          <pc:sldMk cId="3067414731" sldId="326"/>
        </pc:sldMkLst>
      </pc:sldChg>
      <pc:sldChg chg="del">
        <pc:chgData name="Lukas Janotka (s)" userId="429f37fd-5296-44f6-8fbf-97f2f51f47d8" providerId="ADAL" clId="{A853E63B-FE35-4D05-990D-15670590D091}" dt="2024-12-19T16:13:26.402" v="19" actId="47"/>
        <pc:sldMkLst>
          <pc:docMk/>
          <pc:sldMk cId="3462196822" sldId="327"/>
        </pc:sldMkLst>
      </pc:sldChg>
      <pc:sldChg chg="addSp modSp mod modNotes modNotesTx">
        <pc:chgData name="Lukas Janotka (s)" userId="429f37fd-5296-44f6-8fbf-97f2f51f47d8" providerId="ADAL" clId="{A853E63B-FE35-4D05-990D-15670590D091}" dt="2024-12-19T16:25:14.848" v="357" actId="6549"/>
        <pc:sldMkLst>
          <pc:docMk/>
          <pc:sldMk cId="4146670086" sldId="328"/>
        </pc:sldMkLst>
      </pc:sldChg>
      <pc:sldChg chg="addSp delSp modSp add mod">
        <pc:chgData name="Lukas Janotka (s)" userId="429f37fd-5296-44f6-8fbf-97f2f51f47d8" providerId="ADAL" clId="{A853E63B-FE35-4D05-990D-15670590D091}" dt="2024-12-20T16:22:50.895" v="1149" actId="1076"/>
        <pc:sldMkLst>
          <pc:docMk/>
          <pc:sldMk cId="2140348889" sldId="329"/>
        </pc:sldMkLst>
      </pc:sldChg>
      <pc:sldChg chg="new">
        <pc:chgData name="Lukas Janotka (s)" userId="429f37fd-5296-44f6-8fbf-97f2f51f47d8" providerId="ADAL" clId="{A853E63B-FE35-4D05-990D-15670590D091}" dt="2024-12-20T18:38:03.168" v="1165" actId="680"/>
        <pc:sldMkLst>
          <pc:docMk/>
          <pc:sldMk cId="3895554051" sldId="330"/>
        </pc:sldMkLst>
      </pc:sldChg>
      <pc:sldChg chg="del">
        <pc:chgData name="Lukas Janotka (s)" userId="429f37fd-5296-44f6-8fbf-97f2f51f47d8" providerId="ADAL" clId="{A853E63B-FE35-4D05-990D-15670590D091}" dt="2024-12-20T18:38:10.446" v="1167" actId="47"/>
        <pc:sldMkLst>
          <pc:docMk/>
          <pc:sldMk cId="3895554051" sldId="331"/>
        </pc:sldMkLst>
      </pc:sldChg>
      <pc:sldChg chg="modSp add mod">
        <pc:chgData name="Lukas Janotka (s)" userId="429f37fd-5296-44f6-8fbf-97f2f51f47d8" providerId="ADAL" clId="{A853E63B-FE35-4D05-990D-15670590D091}" dt="2024-12-20T18:38:18.754" v="1193" actId="20577"/>
        <pc:sldMkLst>
          <pc:docMk/>
          <pc:sldMk cId="2619295998" sldId="332"/>
        </pc:sldMkLst>
      </pc:sldChg>
    </pc:docChg>
  </pc:docChgLst>
  <pc:docChgLst>
    <pc:chgData name="Gilles Müller (s)" userId="984f19ef-fb6d-4723-89d4-0d3515a28b56" providerId="ADAL" clId="{679C4283-0553-E141-A23F-48D20B2AE15D}"/>
    <pc:docChg chg="custSel modSld">
      <pc:chgData name="Gilles Müller (s)" userId="984f19ef-fb6d-4723-89d4-0d3515a28b56" providerId="ADAL" clId="{679C4283-0553-E141-A23F-48D20B2AE15D}" dt="2025-06-03T07:35:20.589" v="336" actId="20577"/>
      <pc:docMkLst>
        <pc:docMk/>
      </pc:docMkLst>
      <pc:sldChg chg="addSp delSp modSp mod">
        <pc:chgData name="Gilles Müller (s)" userId="984f19ef-fb6d-4723-89d4-0d3515a28b56" providerId="ADAL" clId="{679C4283-0553-E141-A23F-48D20B2AE15D}" dt="2025-06-01T20:37:21.153" v="307" actId="20577"/>
        <pc:sldMkLst>
          <pc:docMk/>
          <pc:sldMk cId="2930325868" sldId="307"/>
        </pc:sldMkLst>
        <pc:spChg chg="add mod">
          <ac:chgData name="Gilles Müller (s)" userId="984f19ef-fb6d-4723-89d4-0d3515a28b56" providerId="ADAL" clId="{679C4283-0553-E141-A23F-48D20B2AE15D}" dt="2025-06-01T20:35:51.016" v="279"/>
          <ac:spMkLst>
            <pc:docMk/>
            <pc:sldMk cId="2930325868" sldId="307"/>
            <ac:spMk id="3" creationId="{697B97DC-CE48-7B84-921C-53A162439011}"/>
          </ac:spMkLst>
        </pc:spChg>
        <pc:spChg chg="mod">
          <ac:chgData name="Gilles Müller (s)" userId="984f19ef-fb6d-4723-89d4-0d3515a28b56" providerId="ADAL" clId="{679C4283-0553-E141-A23F-48D20B2AE15D}" dt="2025-06-01T20:37:21.153" v="307" actId="20577"/>
          <ac:spMkLst>
            <pc:docMk/>
            <pc:sldMk cId="2930325868" sldId="307"/>
            <ac:spMk id="4" creationId="{C41CFB29-7678-FBF1-AEAF-7C8E28FB34BF}"/>
          </ac:spMkLst>
        </pc:spChg>
        <pc:spChg chg="del">
          <ac:chgData name="Gilles Müller (s)" userId="984f19ef-fb6d-4723-89d4-0d3515a28b56" providerId="ADAL" clId="{679C4283-0553-E141-A23F-48D20B2AE15D}" dt="2025-06-01T20:35:33.139" v="278" actId="478"/>
          <ac:spMkLst>
            <pc:docMk/>
            <pc:sldMk cId="2930325868" sldId="307"/>
            <ac:spMk id="5" creationId="{CCC10FD0-29F3-FAA7-F6C0-F661AA6FEC1F}"/>
          </ac:spMkLst>
        </pc:spChg>
        <pc:spChg chg="mod">
          <ac:chgData name="Gilles Müller (s)" userId="984f19ef-fb6d-4723-89d4-0d3515a28b56" providerId="ADAL" clId="{679C4283-0553-E141-A23F-48D20B2AE15D}" dt="2025-06-01T20:31:32.893" v="233" actId="20577"/>
          <ac:spMkLst>
            <pc:docMk/>
            <pc:sldMk cId="2930325868" sldId="307"/>
            <ac:spMk id="9" creationId="{BBA7EFBE-2F1D-6C33-4C92-A228D17D1DA9}"/>
          </ac:spMkLst>
        </pc:spChg>
      </pc:sldChg>
      <pc:sldChg chg="modSp mod">
        <pc:chgData name="Gilles Müller (s)" userId="984f19ef-fb6d-4723-89d4-0d3515a28b56" providerId="ADAL" clId="{679C4283-0553-E141-A23F-48D20B2AE15D}" dt="2025-06-01T20:37:14.297" v="305" actId="20577"/>
        <pc:sldMkLst>
          <pc:docMk/>
          <pc:sldMk cId="3111418962" sldId="334"/>
        </pc:sldMkLst>
        <pc:spChg chg="mod">
          <ac:chgData name="Gilles Müller (s)" userId="984f19ef-fb6d-4723-89d4-0d3515a28b56" providerId="ADAL" clId="{679C4283-0553-E141-A23F-48D20B2AE15D}" dt="2025-06-01T20:37:14.297" v="305" actId="20577"/>
          <ac:spMkLst>
            <pc:docMk/>
            <pc:sldMk cId="3111418962" sldId="334"/>
            <ac:spMk id="3" creationId="{EDBC8684-41DB-D133-5EC9-57B62475184D}"/>
          </ac:spMkLst>
        </pc:spChg>
        <pc:spChg chg="mod">
          <ac:chgData name="Gilles Müller (s)" userId="984f19ef-fb6d-4723-89d4-0d3515a28b56" providerId="ADAL" clId="{679C4283-0553-E141-A23F-48D20B2AE15D}" dt="2025-06-01T20:35:22.855" v="277" actId="20577"/>
          <ac:spMkLst>
            <pc:docMk/>
            <pc:sldMk cId="3111418962" sldId="334"/>
            <ac:spMk id="4" creationId="{8219F3D2-309F-3994-E835-481F51889EC6}"/>
          </ac:spMkLst>
        </pc:spChg>
      </pc:sldChg>
      <pc:sldChg chg="modSp mod">
        <pc:chgData name="Gilles Müller (s)" userId="984f19ef-fb6d-4723-89d4-0d3515a28b56" providerId="ADAL" clId="{679C4283-0553-E141-A23F-48D20B2AE15D}" dt="2025-06-03T07:35:20.589" v="336" actId="20577"/>
        <pc:sldMkLst>
          <pc:docMk/>
          <pc:sldMk cId="3780938096" sldId="335"/>
        </pc:sldMkLst>
        <pc:spChg chg="mod">
          <ac:chgData name="Gilles Müller (s)" userId="984f19ef-fb6d-4723-89d4-0d3515a28b56" providerId="ADAL" clId="{679C4283-0553-E141-A23F-48D20B2AE15D}" dt="2025-06-03T07:35:20.589" v="336" actId="20577"/>
          <ac:spMkLst>
            <pc:docMk/>
            <pc:sldMk cId="3780938096" sldId="335"/>
            <ac:spMk id="2" creationId="{A00D9E3B-1E73-9534-6DF1-6BC5B21CE75F}"/>
          </ac:spMkLst>
        </pc:spChg>
      </pc:sldChg>
      <pc:sldChg chg="addSp delSp modSp mod">
        <pc:chgData name="Gilles Müller (s)" userId="984f19ef-fb6d-4723-89d4-0d3515a28b56" providerId="ADAL" clId="{679C4283-0553-E141-A23F-48D20B2AE15D}" dt="2025-06-01T20:37:29.381" v="309" actId="20577"/>
        <pc:sldMkLst>
          <pc:docMk/>
          <pc:sldMk cId="3629122649" sldId="336"/>
        </pc:sldMkLst>
        <pc:spChg chg="mod">
          <ac:chgData name="Gilles Müller (s)" userId="984f19ef-fb6d-4723-89d4-0d3515a28b56" providerId="ADAL" clId="{679C4283-0553-E141-A23F-48D20B2AE15D}" dt="2025-06-01T20:32:26.946" v="246" actId="20577"/>
          <ac:spMkLst>
            <pc:docMk/>
            <pc:sldMk cId="3629122649" sldId="336"/>
            <ac:spMk id="2" creationId="{3BA94AE9-0FA0-EC55-4D20-7E4D84D76EA9}"/>
          </ac:spMkLst>
        </pc:spChg>
        <pc:spChg chg="mod">
          <ac:chgData name="Gilles Müller (s)" userId="984f19ef-fb6d-4723-89d4-0d3515a28b56" providerId="ADAL" clId="{679C4283-0553-E141-A23F-48D20B2AE15D}" dt="2025-06-01T20:37:29.381" v="309" actId="20577"/>
          <ac:spMkLst>
            <pc:docMk/>
            <pc:sldMk cId="3629122649" sldId="336"/>
            <ac:spMk id="3" creationId="{F90591EE-9AFC-0229-240E-433CA6DCD922}"/>
          </ac:spMkLst>
        </pc:spChg>
        <pc:spChg chg="del">
          <ac:chgData name="Gilles Müller (s)" userId="984f19ef-fb6d-4723-89d4-0d3515a28b56" providerId="ADAL" clId="{679C4283-0553-E141-A23F-48D20B2AE15D}" dt="2025-06-01T20:35:55.120" v="280" actId="478"/>
          <ac:spMkLst>
            <pc:docMk/>
            <pc:sldMk cId="3629122649" sldId="336"/>
            <ac:spMk id="4" creationId="{5B99E919-6AF3-A500-5656-390B980F309F}"/>
          </ac:spMkLst>
        </pc:spChg>
        <pc:spChg chg="add mod">
          <ac:chgData name="Gilles Müller (s)" userId="984f19ef-fb6d-4723-89d4-0d3515a28b56" providerId="ADAL" clId="{679C4283-0553-E141-A23F-48D20B2AE15D}" dt="2025-06-01T20:35:56.362" v="281"/>
          <ac:spMkLst>
            <pc:docMk/>
            <pc:sldMk cId="3629122649" sldId="336"/>
            <ac:spMk id="6" creationId="{0B0552B7-7E62-5B6B-0E8E-052EFF7905D2}"/>
          </ac:spMkLst>
        </pc:spChg>
      </pc:sldChg>
      <pc:sldChg chg="addSp delSp modSp mod">
        <pc:chgData name="Gilles Müller (s)" userId="984f19ef-fb6d-4723-89d4-0d3515a28b56" providerId="ADAL" clId="{679C4283-0553-E141-A23F-48D20B2AE15D}" dt="2025-06-01T20:37:34.984" v="312" actId="20577"/>
        <pc:sldMkLst>
          <pc:docMk/>
          <pc:sldMk cId="3369081243" sldId="337"/>
        </pc:sldMkLst>
        <pc:spChg chg="mod">
          <ac:chgData name="Gilles Müller (s)" userId="984f19ef-fb6d-4723-89d4-0d3515a28b56" providerId="ADAL" clId="{679C4283-0553-E141-A23F-48D20B2AE15D}" dt="2025-06-01T20:37:34.984" v="312" actId="20577"/>
          <ac:spMkLst>
            <pc:docMk/>
            <pc:sldMk cId="3369081243" sldId="337"/>
            <ac:spMk id="4" creationId="{6311DE6B-494E-9B65-1AAE-793104A21AF6}"/>
          </ac:spMkLst>
        </pc:spChg>
        <pc:spChg chg="del mod">
          <ac:chgData name="Gilles Müller (s)" userId="984f19ef-fb6d-4723-89d4-0d3515a28b56" providerId="ADAL" clId="{679C4283-0553-E141-A23F-48D20B2AE15D}" dt="2025-06-01T20:36:03.929" v="283" actId="478"/>
          <ac:spMkLst>
            <pc:docMk/>
            <pc:sldMk cId="3369081243" sldId="337"/>
            <ac:spMk id="5" creationId="{D0B74B66-6950-474D-141D-BAD62BF75D8F}"/>
          </ac:spMkLst>
        </pc:spChg>
        <pc:spChg chg="add mod">
          <ac:chgData name="Gilles Müller (s)" userId="984f19ef-fb6d-4723-89d4-0d3515a28b56" providerId="ADAL" clId="{679C4283-0553-E141-A23F-48D20B2AE15D}" dt="2025-06-01T20:36:05.246" v="284"/>
          <ac:spMkLst>
            <pc:docMk/>
            <pc:sldMk cId="3369081243" sldId="337"/>
            <ac:spMk id="7" creationId="{B58E5EE6-980B-4720-FC3D-CA0EC69BB26B}"/>
          </ac:spMkLst>
        </pc:spChg>
      </pc:sldChg>
      <pc:sldChg chg="addSp delSp modSp mod">
        <pc:chgData name="Gilles Müller (s)" userId="984f19ef-fb6d-4723-89d4-0d3515a28b56" providerId="ADAL" clId="{679C4283-0553-E141-A23F-48D20B2AE15D}" dt="2025-06-03T07:13:22.901" v="326" actId="208"/>
        <pc:sldMkLst>
          <pc:docMk/>
          <pc:sldMk cId="3910868872" sldId="338"/>
        </pc:sldMkLst>
        <pc:spChg chg="mod">
          <ac:chgData name="Gilles Müller (s)" userId="984f19ef-fb6d-4723-89d4-0d3515a28b56" providerId="ADAL" clId="{679C4283-0553-E141-A23F-48D20B2AE15D}" dt="2025-06-01T20:37:41.696" v="314" actId="20577"/>
          <ac:spMkLst>
            <pc:docMk/>
            <pc:sldMk cId="3910868872" sldId="338"/>
            <ac:spMk id="4" creationId="{84A66266-BA39-CC49-235E-4B18399D9A5A}"/>
          </ac:spMkLst>
        </pc:spChg>
        <pc:spChg chg="del">
          <ac:chgData name="Gilles Müller (s)" userId="984f19ef-fb6d-4723-89d4-0d3515a28b56" providerId="ADAL" clId="{679C4283-0553-E141-A23F-48D20B2AE15D}" dt="2025-06-01T20:36:16.715" v="285" actId="478"/>
          <ac:spMkLst>
            <pc:docMk/>
            <pc:sldMk cId="3910868872" sldId="338"/>
            <ac:spMk id="5" creationId="{B69466C4-F68D-917A-E297-71A0AF1C88DC}"/>
          </ac:spMkLst>
        </pc:spChg>
        <pc:spChg chg="add mod">
          <ac:chgData name="Gilles Müller (s)" userId="984f19ef-fb6d-4723-89d4-0d3515a28b56" providerId="ADAL" clId="{679C4283-0553-E141-A23F-48D20B2AE15D}" dt="2025-06-01T20:36:17.812" v="286"/>
          <ac:spMkLst>
            <pc:docMk/>
            <pc:sldMk cId="3910868872" sldId="338"/>
            <ac:spMk id="7" creationId="{3F3ABEC6-4D15-3D82-1E94-7F1AEEEE823C}"/>
          </ac:spMkLst>
        </pc:spChg>
        <pc:picChg chg="del">
          <ac:chgData name="Gilles Müller (s)" userId="984f19ef-fb6d-4723-89d4-0d3515a28b56" providerId="ADAL" clId="{679C4283-0553-E141-A23F-48D20B2AE15D}" dt="2025-06-03T07:13:08.473" v="322" actId="21"/>
          <ac:picMkLst>
            <pc:docMk/>
            <pc:sldMk cId="3910868872" sldId="338"/>
            <ac:picMk id="8" creationId="{78580E40-2677-E1A6-0D1B-7AF9C3200548}"/>
          </ac:picMkLst>
        </pc:picChg>
        <pc:picChg chg="mod">
          <ac:chgData name="Gilles Müller (s)" userId="984f19ef-fb6d-4723-89d4-0d3515a28b56" providerId="ADAL" clId="{679C4283-0553-E141-A23F-48D20B2AE15D}" dt="2025-06-03T07:13:22.901" v="326" actId="208"/>
          <ac:picMkLst>
            <pc:docMk/>
            <pc:sldMk cId="3910868872" sldId="338"/>
            <ac:picMk id="10" creationId="{798B8819-9A6C-5439-1109-9F60F06F64E1}"/>
          </ac:picMkLst>
        </pc:picChg>
      </pc:sldChg>
      <pc:sldChg chg="addSp delSp modSp mod">
        <pc:chgData name="Gilles Müller (s)" userId="984f19ef-fb6d-4723-89d4-0d3515a28b56" providerId="ADAL" clId="{679C4283-0553-E141-A23F-48D20B2AE15D}" dt="2025-06-01T20:37:47.713" v="316" actId="20577"/>
        <pc:sldMkLst>
          <pc:docMk/>
          <pc:sldMk cId="2283955032" sldId="339"/>
        </pc:sldMkLst>
        <pc:spChg chg="mod">
          <ac:chgData name="Gilles Müller (s)" userId="984f19ef-fb6d-4723-89d4-0d3515a28b56" providerId="ADAL" clId="{679C4283-0553-E141-A23F-48D20B2AE15D}" dt="2025-06-01T20:37:47.713" v="316" actId="20577"/>
          <ac:spMkLst>
            <pc:docMk/>
            <pc:sldMk cId="2283955032" sldId="339"/>
            <ac:spMk id="4" creationId="{B2CEB46E-6D58-3A04-DEBD-0D25BF5D49FC}"/>
          </ac:spMkLst>
        </pc:spChg>
        <pc:spChg chg="del">
          <ac:chgData name="Gilles Müller (s)" userId="984f19ef-fb6d-4723-89d4-0d3515a28b56" providerId="ADAL" clId="{679C4283-0553-E141-A23F-48D20B2AE15D}" dt="2025-06-01T20:36:23.301" v="287" actId="478"/>
          <ac:spMkLst>
            <pc:docMk/>
            <pc:sldMk cId="2283955032" sldId="339"/>
            <ac:spMk id="5" creationId="{9D019EF0-D042-1B9F-96F1-806DEE31F991}"/>
          </ac:spMkLst>
        </pc:spChg>
        <pc:spChg chg="add mod">
          <ac:chgData name="Gilles Müller (s)" userId="984f19ef-fb6d-4723-89d4-0d3515a28b56" providerId="ADAL" clId="{679C4283-0553-E141-A23F-48D20B2AE15D}" dt="2025-06-01T20:36:24.176" v="288"/>
          <ac:spMkLst>
            <pc:docMk/>
            <pc:sldMk cId="2283955032" sldId="339"/>
            <ac:spMk id="7" creationId="{AEC3727F-EE2F-4CD7-9C5A-4085FE28F7CF}"/>
          </ac:spMkLst>
        </pc:spChg>
      </pc:sldChg>
      <pc:sldChg chg="addSp delSp modSp mod">
        <pc:chgData name="Gilles Müller (s)" userId="984f19ef-fb6d-4723-89d4-0d3515a28b56" providerId="ADAL" clId="{679C4283-0553-E141-A23F-48D20B2AE15D}" dt="2025-06-01T20:37:53.332" v="319" actId="20577"/>
        <pc:sldMkLst>
          <pc:docMk/>
          <pc:sldMk cId="2568051549" sldId="340"/>
        </pc:sldMkLst>
        <pc:spChg chg="mod">
          <ac:chgData name="Gilles Müller (s)" userId="984f19ef-fb6d-4723-89d4-0d3515a28b56" providerId="ADAL" clId="{679C4283-0553-E141-A23F-48D20B2AE15D}" dt="2025-06-01T20:25:41.411" v="0" actId="20577"/>
          <ac:spMkLst>
            <pc:docMk/>
            <pc:sldMk cId="2568051549" sldId="340"/>
            <ac:spMk id="3" creationId="{C99B9479-0912-FC52-901C-BF6923AF5438}"/>
          </ac:spMkLst>
        </pc:spChg>
        <pc:spChg chg="mod">
          <ac:chgData name="Gilles Müller (s)" userId="984f19ef-fb6d-4723-89d4-0d3515a28b56" providerId="ADAL" clId="{679C4283-0553-E141-A23F-48D20B2AE15D}" dt="2025-06-01T20:37:53.332" v="319" actId="20577"/>
          <ac:spMkLst>
            <pc:docMk/>
            <pc:sldMk cId="2568051549" sldId="340"/>
            <ac:spMk id="4" creationId="{F5759793-8371-BFBD-379C-5C4CF4FD3EFE}"/>
          </ac:spMkLst>
        </pc:spChg>
        <pc:spChg chg="del">
          <ac:chgData name="Gilles Müller (s)" userId="984f19ef-fb6d-4723-89d4-0d3515a28b56" providerId="ADAL" clId="{679C4283-0553-E141-A23F-48D20B2AE15D}" dt="2025-06-01T20:36:28.131" v="289" actId="478"/>
          <ac:spMkLst>
            <pc:docMk/>
            <pc:sldMk cId="2568051549" sldId="340"/>
            <ac:spMk id="5" creationId="{090209E9-C854-E65F-CD58-4F3D4A7A4E1A}"/>
          </ac:spMkLst>
        </pc:spChg>
        <pc:spChg chg="add mod">
          <ac:chgData name="Gilles Müller (s)" userId="984f19ef-fb6d-4723-89d4-0d3515a28b56" providerId="ADAL" clId="{679C4283-0553-E141-A23F-48D20B2AE15D}" dt="2025-06-01T20:36:29.075" v="290"/>
          <ac:spMkLst>
            <pc:docMk/>
            <pc:sldMk cId="2568051549" sldId="340"/>
            <ac:spMk id="7" creationId="{5C54EB1F-051F-11CB-EC91-B0DE3E24C326}"/>
          </ac:spMkLst>
        </pc:spChg>
      </pc:sldChg>
      <pc:sldChg chg="addSp delSp modSp mod">
        <pc:chgData name="Gilles Müller (s)" userId="984f19ef-fb6d-4723-89d4-0d3515a28b56" providerId="ADAL" clId="{679C4283-0553-E141-A23F-48D20B2AE15D}" dt="2025-06-01T20:37:57.612" v="321" actId="20577"/>
        <pc:sldMkLst>
          <pc:docMk/>
          <pc:sldMk cId="3837082542" sldId="341"/>
        </pc:sldMkLst>
        <pc:spChg chg="mod">
          <ac:chgData name="Gilles Müller (s)" userId="984f19ef-fb6d-4723-89d4-0d3515a28b56" providerId="ADAL" clId="{679C4283-0553-E141-A23F-48D20B2AE15D}" dt="2025-06-01T20:28:42.417" v="169" actId="20577"/>
          <ac:spMkLst>
            <pc:docMk/>
            <pc:sldMk cId="3837082542" sldId="341"/>
            <ac:spMk id="3" creationId="{731C5DA0-5B15-BF65-55E0-4AF7BFD29503}"/>
          </ac:spMkLst>
        </pc:spChg>
        <pc:spChg chg="mod">
          <ac:chgData name="Gilles Müller (s)" userId="984f19ef-fb6d-4723-89d4-0d3515a28b56" providerId="ADAL" clId="{679C4283-0553-E141-A23F-48D20B2AE15D}" dt="2025-06-01T20:37:57.612" v="321" actId="20577"/>
          <ac:spMkLst>
            <pc:docMk/>
            <pc:sldMk cId="3837082542" sldId="341"/>
            <ac:spMk id="4" creationId="{6CC2118B-AE89-70D4-C752-62094179594A}"/>
          </ac:spMkLst>
        </pc:spChg>
        <pc:spChg chg="del">
          <ac:chgData name="Gilles Müller (s)" userId="984f19ef-fb6d-4723-89d4-0d3515a28b56" providerId="ADAL" clId="{679C4283-0553-E141-A23F-48D20B2AE15D}" dt="2025-06-01T20:36:33.535" v="291" actId="478"/>
          <ac:spMkLst>
            <pc:docMk/>
            <pc:sldMk cId="3837082542" sldId="341"/>
            <ac:spMk id="5" creationId="{25DB0480-F8A3-BC7C-3918-3D09DABE1881}"/>
          </ac:spMkLst>
        </pc:spChg>
        <pc:spChg chg="add mod">
          <ac:chgData name="Gilles Müller (s)" userId="984f19ef-fb6d-4723-89d4-0d3515a28b56" providerId="ADAL" clId="{679C4283-0553-E141-A23F-48D20B2AE15D}" dt="2025-06-01T20:36:34.571" v="292"/>
          <ac:spMkLst>
            <pc:docMk/>
            <pc:sldMk cId="3837082542" sldId="341"/>
            <ac:spMk id="7" creationId="{EF2108F0-99A5-7DBC-CCA0-5615A72177D7}"/>
          </ac:spMkLst>
        </pc:spChg>
      </pc:sldChg>
    </pc:docChg>
  </pc:docChgLst>
  <pc:docChgLst>
    <pc:chgData name="Lukas Janotka (s)" userId="S::lukas.janotka@students.fhnw.ch::429f37fd-5296-44f6-8fbf-97f2f51f47d8" providerId="AD" clId="Web-{413E0FD3-38EE-443A-AF84-1E614B9CAD8A}"/>
    <pc:docChg chg="addSld modSld">
      <pc:chgData name="Lukas Janotka (s)" userId="S::lukas.janotka@students.fhnw.ch::429f37fd-5296-44f6-8fbf-97f2f51f47d8" providerId="AD" clId="Web-{413E0FD3-38EE-443A-AF84-1E614B9CAD8A}" dt="2024-12-19T16:04:22.148" v="2"/>
      <pc:docMkLst>
        <pc:docMk/>
      </pc:docMkLst>
      <pc:sldChg chg="addSp delSp add">
        <pc:chgData name="Lukas Janotka (s)" userId="S::lukas.janotka@students.fhnw.ch::429f37fd-5296-44f6-8fbf-97f2f51f47d8" providerId="AD" clId="Web-{413E0FD3-38EE-443A-AF84-1E614B9CAD8A}" dt="2024-12-19T16:04:22.148" v="2"/>
        <pc:sldMkLst>
          <pc:docMk/>
          <pc:sldMk cId="4146670086" sldId="328"/>
        </pc:sldMkLst>
      </pc:sldChg>
    </pc:docChg>
  </pc:docChgLst>
  <pc:docChgLst>
    <pc:chgData name="Lukas Janotka (s)" userId="S::lukas.janotka@students.fhnw.ch::429f37fd-5296-44f6-8fbf-97f2f51f47d8" providerId="AD" clId="Web-{89825389-BB74-4B1D-A8DD-2BC646EF53C1}"/>
    <pc:docChg chg="modSld">
      <pc:chgData name="Lukas Janotka (s)" userId="S::lukas.janotka@students.fhnw.ch::429f37fd-5296-44f6-8fbf-97f2f51f47d8" providerId="AD" clId="Web-{89825389-BB74-4B1D-A8DD-2BC646EF53C1}" dt="2024-12-19T16:05:23.456" v="4" actId="14100"/>
      <pc:docMkLst>
        <pc:docMk/>
      </pc:docMkLst>
      <pc:sldChg chg="addSp modSp">
        <pc:chgData name="Lukas Janotka (s)" userId="S::lukas.janotka@students.fhnw.ch::429f37fd-5296-44f6-8fbf-97f2f51f47d8" providerId="AD" clId="Web-{89825389-BB74-4B1D-A8DD-2BC646EF53C1}" dt="2024-12-19T16:05:23.456" v="4" actId="14100"/>
        <pc:sldMkLst>
          <pc:docMk/>
          <pc:sldMk cId="3067414731" sldId="326"/>
        </pc:sldMkLst>
      </pc:sldChg>
    </pc:docChg>
  </pc:docChgLst>
  <pc:docChgLst>
    <pc:chgData name="Jasmin Winter (s)" userId="0e62f23c-7499-44a5-917c-cbb507c10ad0" providerId="ADAL" clId="{8C3568C7-ABD0-4DE0-ABFA-FE7EEE20361D}"/>
    <pc:docChg chg="undo custSel addSld delSld modSld sldOrd modMainMaster">
      <pc:chgData name="Jasmin Winter (s)" userId="0e62f23c-7499-44a5-917c-cbb507c10ad0" providerId="ADAL" clId="{8C3568C7-ABD0-4DE0-ABFA-FE7EEE20361D}" dt="2024-12-21T09:05:28.201" v="1725" actId="1035"/>
      <pc:docMkLst>
        <pc:docMk/>
      </pc:docMkLst>
      <pc:sldChg chg="addSp modSp mod">
        <pc:chgData name="Jasmin Winter (s)" userId="0e62f23c-7499-44a5-917c-cbb507c10ad0" providerId="ADAL" clId="{8C3568C7-ABD0-4DE0-ABFA-FE7EEE20361D}" dt="2024-12-21T08:24:00.059" v="1557" actId="12788"/>
        <pc:sldMkLst>
          <pc:docMk/>
          <pc:sldMk cId="718353890" sldId="258"/>
        </pc:sldMkLst>
      </pc:sldChg>
      <pc:sldChg chg="del">
        <pc:chgData name="Jasmin Winter (s)" userId="0e62f23c-7499-44a5-917c-cbb507c10ad0" providerId="ADAL" clId="{8C3568C7-ABD0-4DE0-ABFA-FE7EEE20361D}" dt="2024-12-13T17:18:44.142" v="8" actId="47"/>
        <pc:sldMkLst>
          <pc:docMk/>
          <pc:sldMk cId="921565621" sldId="299"/>
        </pc:sldMkLst>
      </pc:sldChg>
      <pc:sldChg chg="del">
        <pc:chgData name="Jasmin Winter (s)" userId="0e62f23c-7499-44a5-917c-cbb507c10ad0" providerId="ADAL" clId="{8C3568C7-ABD0-4DE0-ABFA-FE7EEE20361D}" dt="2024-12-13T17:14:59.350" v="1" actId="47"/>
        <pc:sldMkLst>
          <pc:docMk/>
          <pc:sldMk cId="1249719124" sldId="302"/>
        </pc:sldMkLst>
      </pc:sldChg>
      <pc:sldChg chg="modSp mod ord">
        <pc:chgData name="Jasmin Winter (s)" userId="0e62f23c-7499-44a5-917c-cbb507c10ad0" providerId="ADAL" clId="{8C3568C7-ABD0-4DE0-ABFA-FE7EEE20361D}" dt="2024-12-21T09:04:38.682" v="1694" actId="2711"/>
        <pc:sldMkLst>
          <pc:docMk/>
          <pc:sldMk cId="2564897512" sldId="303"/>
        </pc:sldMkLst>
      </pc:sldChg>
      <pc:sldChg chg="del">
        <pc:chgData name="Jasmin Winter (s)" userId="0e62f23c-7499-44a5-917c-cbb507c10ad0" providerId="ADAL" clId="{8C3568C7-ABD0-4DE0-ABFA-FE7EEE20361D}" dt="2024-12-13T17:15:31.809" v="6" actId="47"/>
        <pc:sldMkLst>
          <pc:docMk/>
          <pc:sldMk cId="1707121762" sldId="304"/>
        </pc:sldMkLst>
      </pc:sldChg>
      <pc:sldChg chg="del">
        <pc:chgData name="Jasmin Winter (s)" userId="0e62f23c-7499-44a5-917c-cbb507c10ad0" providerId="ADAL" clId="{8C3568C7-ABD0-4DE0-ABFA-FE7EEE20361D}" dt="2024-12-13T17:15:24.680" v="2" actId="47"/>
        <pc:sldMkLst>
          <pc:docMk/>
          <pc:sldMk cId="1469776670" sldId="305"/>
        </pc:sldMkLst>
      </pc:sldChg>
      <pc:sldChg chg="addSp modSp mod">
        <pc:chgData name="Jasmin Winter (s)" userId="0e62f23c-7499-44a5-917c-cbb507c10ad0" providerId="ADAL" clId="{8C3568C7-ABD0-4DE0-ABFA-FE7EEE20361D}" dt="2024-12-21T07:20:34.620" v="1504" actId="1076"/>
        <pc:sldMkLst>
          <pc:docMk/>
          <pc:sldMk cId="716479630" sldId="306"/>
        </pc:sldMkLst>
      </pc:sldChg>
      <pc:sldChg chg="delSp modSp mod ord">
        <pc:chgData name="Jasmin Winter (s)" userId="0e62f23c-7499-44a5-917c-cbb507c10ad0" providerId="ADAL" clId="{8C3568C7-ABD0-4DE0-ABFA-FE7EEE20361D}" dt="2024-12-20T18:47:37.279" v="1061" actId="255"/>
        <pc:sldMkLst>
          <pc:docMk/>
          <pc:sldMk cId="2930325868" sldId="307"/>
        </pc:sldMkLst>
      </pc:sldChg>
      <pc:sldChg chg="addSp delSp modSp mod ord">
        <pc:chgData name="Jasmin Winter (s)" userId="0e62f23c-7499-44a5-917c-cbb507c10ad0" providerId="ADAL" clId="{8C3568C7-ABD0-4DE0-ABFA-FE7EEE20361D}" dt="2024-12-21T08:18:58.944" v="1540" actId="120"/>
        <pc:sldMkLst>
          <pc:docMk/>
          <pc:sldMk cId="2490680658" sldId="308"/>
        </pc:sldMkLst>
      </pc:sldChg>
      <pc:sldChg chg="modSp mod ord">
        <pc:chgData name="Jasmin Winter (s)" userId="0e62f23c-7499-44a5-917c-cbb507c10ad0" providerId="ADAL" clId="{8C3568C7-ABD0-4DE0-ABFA-FE7EEE20361D}" dt="2024-12-20T19:32:20.661" v="1475" actId="255"/>
        <pc:sldMkLst>
          <pc:docMk/>
          <pc:sldMk cId="1987076182" sldId="309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3827695653" sldId="310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2328293097" sldId="311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744873447" sldId="312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337596115" sldId="313"/>
        </pc:sldMkLst>
      </pc:sldChg>
      <pc:sldChg chg="addSp modSp mod modCm">
        <pc:chgData name="Jasmin Winter (s)" userId="0e62f23c-7499-44a5-917c-cbb507c10ad0" providerId="ADAL" clId="{8C3568C7-ABD0-4DE0-ABFA-FE7EEE20361D}" dt="2024-12-21T07:20:01.818" v="1500" actId="14100"/>
        <pc:sldMkLst>
          <pc:docMk/>
          <pc:sldMk cId="284671488" sldId="314"/>
        </pc:sldMkLst>
      </pc:sldChg>
      <pc:sldChg chg="modSp mod">
        <pc:chgData name="Jasmin Winter (s)" userId="0e62f23c-7499-44a5-917c-cbb507c10ad0" providerId="ADAL" clId="{8C3568C7-ABD0-4DE0-ABFA-FE7EEE20361D}" dt="2024-12-20T19:01:04.927" v="1299" actId="20577"/>
        <pc:sldMkLst>
          <pc:docMk/>
          <pc:sldMk cId="60558901" sldId="315"/>
        </pc:sldMkLst>
      </pc:sldChg>
      <pc:sldChg chg="del">
        <pc:chgData name="Jasmin Winter (s)" userId="0e62f23c-7499-44a5-917c-cbb507c10ad0" providerId="ADAL" clId="{8C3568C7-ABD0-4DE0-ABFA-FE7EEE20361D}" dt="2024-12-13T17:15:30.823" v="5" actId="47"/>
        <pc:sldMkLst>
          <pc:docMk/>
          <pc:sldMk cId="1234554493" sldId="316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3866460032" sldId="318"/>
        </pc:sldMkLst>
      </pc:sldChg>
      <pc:sldChg chg="modSp mod ord">
        <pc:chgData name="Jasmin Winter (s)" userId="0e62f23c-7499-44a5-917c-cbb507c10ad0" providerId="ADAL" clId="{8C3568C7-ABD0-4DE0-ABFA-FE7EEE20361D}" dt="2024-12-20T19:08:26.880" v="1419" actId="14100"/>
        <pc:sldMkLst>
          <pc:docMk/>
          <pc:sldMk cId="3237793613" sldId="319"/>
        </pc:sldMkLst>
      </pc:sldChg>
      <pc:sldChg chg="del">
        <pc:chgData name="Jasmin Winter (s)" userId="0e62f23c-7499-44a5-917c-cbb507c10ad0" providerId="ADAL" clId="{8C3568C7-ABD0-4DE0-ABFA-FE7EEE20361D}" dt="2024-12-13T17:14:46.616" v="0" actId="47"/>
        <pc:sldMkLst>
          <pc:docMk/>
          <pc:sldMk cId="1612970422" sldId="320"/>
        </pc:sldMkLst>
      </pc:sldChg>
      <pc:sldChg chg="del">
        <pc:chgData name="Jasmin Winter (s)" userId="0e62f23c-7499-44a5-917c-cbb507c10ad0" providerId="ADAL" clId="{8C3568C7-ABD0-4DE0-ABFA-FE7EEE20361D}" dt="2024-12-13T17:15:27.582" v="3" actId="47"/>
        <pc:sldMkLst>
          <pc:docMk/>
          <pc:sldMk cId="1711392407" sldId="321"/>
        </pc:sldMkLst>
      </pc:sldChg>
      <pc:sldChg chg="del">
        <pc:chgData name="Jasmin Winter (s)" userId="0e62f23c-7499-44a5-917c-cbb507c10ad0" providerId="ADAL" clId="{8C3568C7-ABD0-4DE0-ABFA-FE7EEE20361D}" dt="2024-12-13T17:15:24.680" v="2" actId="47"/>
        <pc:sldMkLst>
          <pc:docMk/>
          <pc:sldMk cId="1147931690" sldId="322"/>
        </pc:sldMkLst>
      </pc:sldChg>
      <pc:sldChg chg="del">
        <pc:chgData name="Jasmin Winter (s)" userId="0e62f23c-7499-44a5-917c-cbb507c10ad0" providerId="ADAL" clId="{8C3568C7-ABD0-4DE0-ABFA-FE7EEE20361D}" dt="2024-12-13T17:15:24.680" v="2" actId="47"/>
        <pc:sldMkLst>
          <pc:docMk/>
          <pc:sldMk cId="2592187624" sldId="323"/>
        </pc:sldMkLst>
      </pc:sldChg>
      <pc:sldChg chg="modSp del mod">
        <pc:chgData name="Jasmin Winter (s)" userId="0e62f23c-7499-44a5-917c-cbb507c10ad0" providerId="ADAL" clId="{8C3568C7-ABD0-4DE0-ABFA-FE7EEE20361D}" dt="2024-12-13T17:33:04.314" v="446" actId="47"/>
        <pc:sldMkLst>
          <pc:docMk/>
          <pc:sldMk cId="2525705916" sldId="324"/>
        </pc:sldMkLst>
      </pc:sldChg>
      <pc:sldChg chg="addSp modSp mod ord">
        <pc:chgData name="Jasmin Winter (s)" userId="0e62f23c-7499-44a5-917c-cbb507c10ad0" providerId="ADAL" clId="{8C3568C7-ABD0-4DE0-ABFA-FE7EEE20361D}" dt="2024-12-21T09:05:28.201" v="1725" actId="1035"/>
        <pc:sldMkLst>
          <pc:docMk/>
          <pc:sldMk cId="751260892" sldId="325"/>
        </pc:sldMkLst>
      </pc:sldChg>
      <pc:sldChg chg="del">
        <pc:chgData name="Jasmin Winter (s)" userId="0e62f23c-7499-44a5-917c-cbb507c10ad0" providerId="ADAL" clId="{8C3568C7-ABD0-4DE0-ABFA-FE7EEE20361D}" dt="2024-12-13T17:15:29.089" v="4" actId="47"/>
        <pc:sldMkLst>
          <pc:docMk/>
          <pc:sldMk cId="1283332014" sldId="326"/>
        </pc:sldMkLst>
      </pc:sldChg>
      <pc:sldChg chg="modSp new mod">
        <pc:chgData name="Jasmin Winter (s)" userId="0e62f23c-7499-44a5-917c-cbb507c10ad0" providerId="ADAL" clId="{8C3568C7-ABD0-4DE0-ABFA-FE7EEE20361D}" dt="2024-12-13T17:37:00.351" v="497" actId="1076"/>
        <pc:sldMkLst>
          <pc:docMk/>
          <pc:sldMk cId="3067414731" sldId="326"/>
        </pc:sldMkLst>
      </pc:sldChg>
      <pc:sldChg chg="modSp add mod">
        <pc:chgData name="Jasmin Winter (s)" userId="0e62f23c-7499-44a5-917c-cbb507c10ad0" providerId="ADAL" clId="{8C3568C7-ABD0-4DE0-ABFA-FE7EEE20361D}" dt="2024-12-13T17:37:52.503" v="570" actId="14100"/>
        <pc:sldMkLst>
          <pc:docMk/>
          <pc:sldMk cId="3462196822" sldId="327"/>
        </pc:sldMkLst>
      </pc:sldChg>
      <pc:sldChg chg="addSp modSp add mod ord">
        <pc:chgData name="Jasmin Winter (s)" userId="0e62f23c-7499-44a5-917c-cbb507c10ad0" providerId="ADAL" clId="{8C3568C7-ABD0-4DE0-ABFA-FE7EEE20361D}" dt="2024-12-13T17:38:34.247" v="572"/>
        <pc:sldMkLst>
          <pc:docMk/>
          <pc:sldMk cId="452089978" sldId="328"/>
        </pc:sldMkLst>
      </pc:sldChg>
      <pc:sldChg chg="add del">
        <pc:chgData name="Jasmin Winter (s)" userId="0e62f23c-7499-44a5-917c-cbb507c10ad0" providerId="ADAL" clId="{8C3568C7-ABD0-4DE0-ABFA-FE7EEE20361D}" dt="2024-12-13T17:23:43.396" v="275" actId="47"/>
        <pc:sldMkLst>
          <pc:docMk/>
          <pc:sldMk cId="1126140827" sldId="328"/>
        </pc:sldMkLst>
      </pc:sldChg>
      <pc:sldChg chg="delSp modSp del mod">
        <pc:chgData name="Jasmin Winter (s)" userId="0e62f23c-7499-44a5-917c-cbb507c10ad0" providerId="ADAL" clId="{8C3568C7-ABD0-4DE0-ABFA-FE7EEE20361D}" dt="2024-12-20T16:40:09.349" v="884" actId="47"/>
        <pc:sldMkLst>
          <pc:docMk/>
          <pc:sldMk cId="2140348889" sldId="329"/>
        </pc:sldMkLst>
      </pc:sldChg>
      <pc:sldChg chg="addSp delSp modSp add mod ord">
        <pc:chgData name="Jasmin Winter (s)" userId="0e62f23c-7499-44a5-917c-cbb507c10ad0" providerId="ADAL" clId="{8C3568C7-ABD0-4DE0-ABFA-FE7EEE20361D}" dt="2024-12-20T19:01:25.051" v="1302" actId="1076"/>
        <pc:sldMkLst>
          <pc:docMk/>
          <pc:sldMk cId="2521517423" sldId="330"/>
        </pc:sldMkLst>
      </pc:sldChg>
      <pc:sldChg chg="add del">
        <pc:chgData name="Jasmin Winter (s)" userId="0e62f23c-7499-44a5-917c-cbb507c10ad0" providerId="ADAL" clId="{8C3568C7-ABD0-4DE0-ABFA-FE7EEE20361D}" dt="2024-12-20T16:40:11.759" v="885" actId="47"/>
        <pc:sldMkLst>
          <pc:docMk/>
          <pc:sldMk cId="331692153" sldId="331"/>
        </pc:sldMkLst>
      </pc:sldChg>
      <pc:sldChg chg="modSp mod">
        <pc:chgData name="Jasmin Winter (s)" userId="0e62f23c-7499-44a5-917c-cbb507c10ad0" providerId="ADAL" clId="{8C3568C7-ABD0-4DE0-ABFA-FE7EEE20361D}" dt="2024-12-21T07:21:14.896" v="1539" actId="1076"/>
        <pc:sldMkLst>
          <pc:docMk/>
          <pc:sldMk cId="2619295998" sldId="332"/>
        </pc:sldMkLst>
      </pc:sldChg>
      <pc:sldChg chg="addSp delSp modSp new mod ord">
        <pc:chgData name="Jasmin Winter (s)" userId="0e62f23c-7499-44a5-917c-cbb507c10ad0" providerId="ADAL" clId="{8C3568C7-ABD0-4DE0-ABFA-FE7EEE20361D}" dt="2024-12-21T08:57:02.354" v="1687" actId="1076"/>
        <pc:sldMkLst>
          <pc:docMk/>
          <pc:sldMk cId="1888117509" sldId="333"/>
        </pc:sldMkLst>
      </pc:sldChg>
      <pc:sldChg chg="addSp modSp new mod">
        <pc:chgData name="Jasmin Winter (s)" userId="0e62f23c-7499-44a5-917c-cbb507c10ad0" providerId="ADAL" clId="{8C3568C7-ABD0-4DE0-ABFA-FE7EEE20361D}" dt="2024-12-21T08:54:11.183" v="1640" actId="1076"/>
        <pc:sldMkLst>
          <pc:docMk/>
          <pc:sldMk cId="3111418962" sldId="334"/>
        </pc:sldMkLst>
      </pc:sldChg>
      <pc:sldChg chg="addSp delSp modSp add mod">
        <pc:chgData name="Jasmin Winter (s)" userId="0e62f23c-7499-44a5-917c-cbb507c10ad0" providerId="ADAL" clId="{8C3568C7-ABD0-4DE0-ABFA-FE7EEE20361D}" dt="2024-12-21T08:55:10.084" v="1672" actId="1076"/>
        <pc:sldMkLst>
          <pc:docMk/>
          <pc:sldMk cId="3022063039" sldId="335"/>
        </pc:sldMkLst>
      </pc:sldChg>
      <pc:sldMasterChg chg="modSldLayout">
        <pc:chgData name="Jasmin Winter (s)" userId="0e62f23c-7499-44a5-917c-cbb507c10ad0" providerId="ADAL" clId="{8C3568C7-ABD0-4DE0-ABFA-FE7EEE20361D}" dt="2024-12-13T17:27:19.002" v="383"/>
        <pc:sldMasterMkLst>
          <pc:docMk/>
          <pc:sldMasterMk cId="1011663896" sldId="2147483657"/>
        </pc:sldMasterMkLst>
        <pc:sldLayoutChg chg="modSp mod">
          <pc:chgData name="Jasmin Winter (s)" userId="0e62f23c-7499-44a5-917c-cbb507c10ad0" providerId="ADAL" clId="{8C3568C7-ABD0-4DE0-ABFA-FE7EEE20361D}" dt="2024-12-13T17:26:56.701" v="376" actId="20577"/>
          <pc:sldLayoutMkLst>
            <pc:docMk/>
            <pc:sldMasterMk cId="1011663896" sldId="2147483657"/>
            <pc:sldLayoutMk cId="479570455" sldId="2147483659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08.654" v="378"/>
          <pc:sldLayoutMkLst>
            <pc:docMk/>
            <pc:sldMasterMk cId="1011663896" sldId="2147483657"/>
            <pc:sldLayoutMk cId="3318625855" sldId="2147483661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16.956" v="382"/>
          <pc:sldLayoutMkLst>
            <pc:docMk/>
            <pc:sldMasterMk cId="1011663896" sldId="2147483657"/>
            <pc:sldLayoutMk cId="3837984409" sldId="2147483663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19.002" v="383"/>
          <pc:sldLayoutMkLst>
            <pc:docMk/>
            <pc:sldMasterMk cId="1011663896" sldId="2147483657"/>
            <pc:sldLayoutMk cId="4005446144" sldId="2147483664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15.190" v="381"/>
          <pc:sldLayoutMkLst>
            <pc:docMk/>
            <pc:sldMasterMk cId="1011663896" sldId="2147483657"/>
            <pc:sldLayoutMk cId="2451753805" sldId="2147483665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05.965" v="377"/>
          <pc:sldLayoutMkLst>
            <pc:docMk/>
            <pc:sldMasterMk cId="1011663896" sldId="2147483657"/>
            <pc:sldLayoutMk cId="1798374538" sldId="2147483668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10.558" v="379"/>
          <pc:sldLayoutMkLst>
            <pc:docMk/>
            <pc:sldMasterMk cId="1011663896" sldId="2147483657"/>
            <pc:sldLayoutMk cId="3997219957" sldId="2147483669"/>
          </pc:sldLayoutMkLst>
        </pc:sldLayoutChg>
        <pc:sldLayoutChg chg="modSp mod">
          <pc:chgData name="Jasmin Winter (s)" userId="0e62f23c-7499-44a5-917c-cbb507c10ad0" providerId="ADAL" clId="{8C3568C7-ABD0-4DE0-ABFA-FE7EEE20361D}" dt="2024-12-13T17:27:12.772" v="380"/>
          <pc:sldLayoutMkLst>
            <pc:docMk/>
            <pc:sldMasterMk cId="1011663896" sldId="2147483657"/>
            <pc:sldLayoutMk cId="2932665666" sldId="2147483670"/>
          </pc:sldLayoutMkLst>
        </pc:sldLayoutChg>
      </pc:sldMasterChg>
    </pc:docChg>
  </pc:docChgLst>
  <pc:docChgLst>
    <pc:chgData name="Lukas Janotka (s)" userId="S::lukas.janotka@students.fhnw.ch::429f37fd-5296-44f6-8fbf-97f2f51f47d8" providerId="AD" clId="Web-{89137872-1569-40EF-9A44-BDEA870BB706}"/>
    <pc:docChg chg="modSld">
      <pc:chgData name="Lukas Janotka (s)" userId="S::lukas.janotka@students.fhnw.ch::429f37fd-5296-44f6-8fbf-97f2f51f47d8" providerId="AD" clId="Web-{89137872-1569-40EF-9A44-BDEA870BB706}" dt="2024-12-20T19:32:23.912" v="22" actId="14100"/>
      <pc:docMkLst>
        <pc:docMk/>
      </pc:docMkLst>
      <pc:sldChg chg="addSp delSp modSp">
        <pc:chgData name="Lukas Janotka (s)" userId="S::lukas.janotka@students.fhnw.ch::429f37fd-5296-44f6-8fbf-97f2f51f47d8" providerId="AD" clId="Web-{89137872-1569-40EF-9A44-BDEA870BB706}" dt="2024-12-20T19:31:22.973" v="21" actId="1076"/>
        <pc:sldMkLst>
          <pc:docMk/>
          <pc:sldMk cId="716479630" sldId="306"/>
        </pc:sldMkLst>
      </pc:sldChg>
      <pc:sldChg chg="addSp delSp modSp">
        <pc:chgData name="Lukas Janotka (s)" userId="S::lukas.janotka@students.fhnw.ch::429f37fd-5296-44f6-8fbf-97f2f51f47d8" providerId="AD" clId="Web-{89137872-1569-40EF-9A44-BDEA870BB706}" dt="2024-12-20T19:32:23.912" v="22" actId="14100"/>
        <pc:sldMkLst>
          <pc:docMk/>
          <pc:sldMk cId="284671488" sldId="314"/>
        </pc:sldMkLst>
      </pc:sldChg>
    </pc:docChg>
  </pc:docChgLst>
  <pc:docChgLst>
    <pc:chgData name="Gilles Müller (s)" userId="984f19ef-fb6d-4723-89d4-0d3515a28b56" providerId="ADAL" clId="{856E0973-0C14-4266-9E9B-DFCF80F63389}"/>
    <pc:docChg chg="undo redo custSel addSld delSld modSld sldOrd">
      <pc:chgData name="Gilles Müller (s)" userId="984f19ef-fb6d-4723-89d4-0d3515a28b56" providerId="ADAL" clId="{856E0973-0C14-4266-9E9B-DFCF80F63389}" dt="2025-06-02T21:08:34.265" v="779" actId="1076"/>
      <pc:docMkLst>
        <pc:docMk/>
      </pc:docMkLst>
      <pc:sldChg chg="addSp delSp modSp mod">
        <pc:chgData name="Gilles Müller (s)" userId="984f19ef-fb6d-4723-89d4-0d3515a28b56" providerId="ADAL" clId="{856E0973-0C14-4266-9E9B-DFCF80F63389}" dt="2025-06-02T20:20:17.630" v="684" actId="1076"/>
        <pc:sldMkLst>
          <pc:docMk/>
          <pc:sldMk cId="2930325868" sldId="307"/>
        </pc:sldMkLst>
        <pc:spChg chg="add del 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930325868" sldId="307"/>
            <ac:spMk id="2" creationId="{5F7101BA-11F9-6FDC-89FA-5CAA215A33EF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930325868" sldId="307"/>
            <ac:spMk id="4" creationId="{C41CFB29-7678-FBF1-AEAF-7C8E28FB34BF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930325868" sldId="307"/>
            <ac:spMk id="6" creationId="{24A8BAD3-9918-6160-6747-8CCC548079DB}"/>
          </ac:spMkLst>
        </pc:spChg>
        <pc:spChg chg="add">
          <ac:chgData name="Gilles Müller (s)" userId="984f19ef-fb6d-4723-89d4-0d3515a28b56" providerId="ADAL" clId="{856E0973-0C14-4266-9E9B-DFCF80F63389}" dt="2025-06-02T20:16:53.174" v="639"/>
          <ac:spMkLst>
            <pc:docMk/>
            <pc:sldMk cId="2930325868" sldId="307"/>
            <ac:spMk id="8" creationId="{0142F463-C8AF-E6BE-2A39-F068F478BBAF}"/>
          </ac:spMkLst>
        </pc:spChg>
        <pc:spChg chg="add mod">
          <ac:chgData name="Gilles Müller (s)" userId="984f19ef-fb6d-4723-89d4-0d3515a28b56" providerId="ADAL" clId="{856E0973-0C14-4266-9E9B-DFCF80F63389}" dt="2025-06-02T20:20:17.630" v="684" actId="1076"/>
          <ac:spMkLst>
            <pc:docMk/>
            <pc:sldMk cId="2930325868" sldId="307"/>
            <ac:spMk id="9" creationId="{BBA7EFBE-2F1D-6C33-4C92-A228D17D1DA9}"/>
          </ac:spMkLst>
        </pc:spChg>
        <pc:spChg chg="add mod">
          <ac:chgData name="Gilles Müller (s)" userId="984f19ef-fb6d-4723-89d4-0d3515a28b56" providerId="ADAL" clId="{856E0973-0C14-4266-9E9B-DFCF80F63389}" dt="2025-06-02T20:20:14.179" v="683" actId="1076"/>
          <ac:spMkLst>
            <pc:docMk/>
            <pc:sldMk cId="2930325868" sldId="307"/>
            <ac:spMk id="11" creationId="{80AD30E0-DC28-FAA6-4BF2-B08CD1C932F1}"/>
          </ac:spMkLst>
        </pc:spChg>
        <pc:graphicFrameChg chg="mod modGraphic">
          <ac:chgData name="Gilles Müller (s)" userId="984f19ef-fb6d-4723-89d4-0d3515a28b56" providerId="ADAL" clId="{856E0973-0C14-4266-9E9B-DFCF80F63389}" dt="2025-05-31T16:01:12.291" v="628" actId="790"/>
          <ac:graphicFrameMkLst>
            <pc:docMk/>
            <pc:sldMk cId="2930325868" sldId="307"/>
            <ac:graphicFrameMk id="7" creationId="{C0B7338F-1D53-BEAB-7593-7D9D82364D70}"/>
          </ac:graphicFrameMkLst>
        </pc:graphicFrameChg>
      </pc:sldChg>
      <pc:sldChg chg="addSp delSp modSp del mod">
        <pc:chgData name="Gilles Müller (s)" userId="984f19ef-fb6d-4723-89d4-0d3515a28b56" providerId="ADAL" clId="{856E0973-0C14-4266-9E9B-DFCF80F63389}" dt="2025-05-31T15:09:06.553" v="80" actId="47"/>
        <pc:sldMkLst>
          <pc:docMk/>
          <pc:sldMk cId="3237793613" sldId="319"/>
        </pc:sldMkLst>
      </pc:sldChg>
      <pc:sldChg chg="del">
        <pc:chgData name="Gilles Müller (s)" userId="984f19ef-fb6d-4723-89d4-0d3515a28b56" providerId="ADAL" clId="{856E0973-0C14-4266-9E9B-DFCF80F63389}" dt="2025-05-31T15:03:59.718" v="19" actId="47"/>
        <pc:sldMkLst>
          <pc:docMk/>
          <pc:sldMk cId="1888117509" sldId="333"/>
        </pc:sldMkLst>
      </pc:sldChg>
      <pc:sldChg chg="addSp delSp modSp mod or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3111418962" sldId="334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111418962" sldId="334"/>
            <ac:spMk id="2" creationId="{80D034DB-305A-2314-C06C-1977BC62AC55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111418962" sldId="334"/>
            <ac:spMk id="3" creationId="{EDBC8684-41DB-D133-5EC9-57B62475184D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111418962" sldId="334"/>
            <ac:spMk id="4" creationId="{8219F3D2-309F-3994-E835-481F51889EC6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111418962" sldId="334"/>
            <ac:spMk id="5" creationId="{42241C6E-E16C-2875-A7A7-602B6D680D69}"/>
          </ac:spMkLst>
        </pc:spChg>
        <pc:picChg chg="add mod">
          <ac:chgData name="Gilles Müller (s)" userId="984f19ef-fb6d-4723-89d4-0d3515a28b56" providerId="ADAL" clId="{856E0973-0C14-4266-9E9B-DFCF80F63389}" dt="2025-05-31T15:08:30.549" v="72" actId="1076"/>
          <ac:picMkLst>
            <pc:docMk/>
            <pc:sldMk cId="3111418962" sldId="334"/>
            <ac:picMk id="8" creationId="{CBD7333B-4457-E3C7-6B9F-BDE76497E59C}"/>
          </ac:picMkLst>
        </pc:picChg>
        <pc:picChg chg="add mod">
          <ac:chgData name="Gilles Müller (s)" userId="984f19ef-fb6d-4723-89d4-0d3515a28b56" providerId="ADAL" clId="{856E0973-0C14-4266-9E9B-DFCF80F63389}" dt="2025-05-31T15:07:09.211" v="29" actId="1076"/>
          <ac:picMkLst>
            <pc:docMk/>
            <pc:sldMk cId="3111418962" sldId="334"/>
            <ac:picMk id="10" creationId="{BC9B28B1-8E82-F6E9-5A32-6D21150987A6}"/>
          </ac:picMkLst>
        </pc:picChg>
        <pc:picChg chg="add mod">
          <ac:chgData name="Gilles Müller (s)" userId="984f19ef-fb6d-4723-89d4-0d3515a28b56" providerId="ADAL" clId="{856E0973-0C14-4266-9E9B-DFCF80F63389}" dt="2025-05-31T15:07:14.168" v="31" actId="1076"/>
          <ac:picMkLst>
            <pc:docMk/>
            <pc:sldMk cId="3111418962" sldId="334"/>
            <ac:picMk id="11" creationId="{75024F69-7F6E-3036-15C4-2C1D212D399B}"/>
          </ac:picMkLst>
        </pc:picChg>
        <pc:picChg chg="add mod">
          <ac:chgData name="Gilles Müller (s)" userId="984f19ef-fb6d-4723-89d4-0d3515a28b56" providerId="ADAL" clId="{856E0973-0C14-4266-9E9B-DFCF80F63389}" dt="2025-05-31T15:07:16.707" v="33" actId="1076"/>
          <ac:picMkLst>
            <pc:docMk/>
            <pc:sldMk cId="3111418962" sldId="334"/>
            <ac:picMk id="12" creationId="{A80CB4F9-10FE-CD66-9AB6-F0B7AE5FCD66}"/>
          </ac:picMkLst>
        </pc:picChg>
        <pc:picChg chg="add mod">
          <ac:chgData name="Gilles Müller (s)" userId="984f19ef-fb6d-4723-89d4-0d3515a28b56" providerId="ADAL" clId="{856E0973-0C14-4266-9E9B-DFCF80F63389}" dt="2025-05-31T15:07:20.450" v="35" actId="1076"/>
          <ac:picMkLst>
            <pc:docMk/>
            <pc:sldMk cId="3111418962" sldId="334"/>
            <ac:picMk id="13" creationId="{49AB5DA8-77F4-2E19-11A4-E20559B5992C}"/>
          </ac:picMkLst>
        </pc:picChg>
        <pc:picChg chg="add mod">
          <ac:chgData name="Gilles Müller (s)" userId="984f19ef-fb6d-4723-89d4-0d3515a28b56" providerId="ADAL" clId="{856E0973-0C14-4266-9E9B-DFCF80F63389}" dt="2025-05-31T15:07:29.788" v="37" actId="1076"/>
          <ac:picMkLst>
            <pc:docMk/>
            <pc:sldMk cId="3111418962" sldId="334"/>
            <ac:picMk id="14" creationId="{C351AC8C-DB2F-5401-D3A0-937466CE884D}"/>
          </ac:picMkLst>
        </pc:picChg>
        <pc:picChg chg="add mod">
          <ac:chgData name="Gilles Müller (s)" userId="984f19ef-fb6d-4723-89d4-0d3515a28b56" providerId="ADAL" clId="{856E0973-0C14-4266-9E9B-DFCF80F63389}" dt="2025-05-31T15:07:33.830" v="39" actId="1076"/>
          <ac:picMkLst>
            <pc:docMk/>
            <pc:sldMk cId="3111418962" sldId="334"/>
            <ac:picMk id="15" creationId="{C94D4C3B-346B-F311-D0EB-86188AB11708}"/>
          </ac:picMkLst>
        </pc:picChg>
        <pc:picChg chg="add mod">
          <ac:chgData name="Gilles Müller (s)" userId="984f19ef-fb6d-4723-89d4-0d3515a28b56" providerId="ADAL" clId="{856E0973-0C14-4266-9E9B-DFCF80F63389}" dt="2025-05-31T15:07:37.086" v="41" actId="1076"/>
          <ac:picMkLst>
            <pc:docMk/>
            <pc:sldMk cId="3111418962" sldId="334"/>
            <ac:picMk id="16" creationId="{1DCE56A5-8CEB-35AB-E7E9-AD128508607F}"/>
          </ac:picMkLst>
        </pc:picChg>
        <pc:picChg chg="add mod">
          <ac:chgData name="Gilles Müller (s)" userId="984f19ef-fb6d-4723-89d4-0d3515a28b56" providerId="ADAL" clId="{856E0973-0C14-4266-9E9B-DFCF80F63389}" dt="2025-05-31T15:07:40.355" v="43" actId="1076"/>
          <ac:picMkLst>
            <pc:docMk/>
            <pc:sldMk cId="3111418962" sldId="334"/>
            <ac:picMk id="17" creationId="{520454B8-3956-4283-2DDE-C2C90CA3D834}"/>
          </ac:picMkLst>
        </pc:picChg>
        <pc:picChg chg="add mod">
          <ac:chgData name="Gilles Müller (s)" userId="984f19ef-fb6d-4723-89d4-0d3515a28b56" providerId="ADAL" clId="{856E0973-0C14-4266-9E9B-DFCF80F63389}" dt="2025-05-31T15:07:49.184" v="47" actId="1076"/>
          <ac:picMkLst>
            <pc:docMk/>
            <pc:sldMk cId="3111418962" sldId="334"/>
            <ac:picMk id="18" creationId="{BC64AE3D-576A-8F3A-97B9-BEB87989D8B3}"/>
          </ac:picMkLst>
        </pc:picChg>
        <pc:picChg chg="add mod">
          <ac:chgData name="Gilles Müller (s)" userId="984f19ef-fb6d-4723-89d4-0d3515a28b56" providerId="ADAL" clId="{856E0973-0C14-4266-9E9B-DFCF80F63389}" dt="2025-05-31T15:07:54.626" v="51" actId="1076"/>
          <ac:picMkLst>
            <pc:docMk/>
            <pc:sldMk cId="3111418962" sldId="334"/>
            <ac:picMk id="19" creationId="{B2EE2553-04DF-D399-B3C4-4BA182EA0D47}"/>
          </ac:picMkLst>
        </pc:picChg>
        <pc:picChg chg="add mod">
          <ac:chgData name="Gilles Müller (s)" userId="984f19ef-fb6d-4723-89d4-0d3515a28b56" providerId="ADAL" clId="{856E0973-0C14-4266-9E9B-DFCF80F63389}" dt="2025-05-31T15:07:58.059" v="53" actId="1076"/>
          <ac:picMkLst>
            <pc:docMk/>
            <pc:sldMk cId="3111418962" sldId="334"/>
            <ac:picMk id="20" creationId="{DC67B2C4-B4AB-8673-D2A0-9B41D274217E}"/>
          </ac:picMkLst>
        </pc:picChg>
        <pc:picChg chg="add mod">
          <ac:chgData name="Gilles Müller (s)" userId="984f19ef-fb6d-4723-89d4-0d3515a28b56" providerId="ADAL" clId="{856E0973-0C14-4266-9E9B-DFCF80F63389}" dt="2025-05-31T15:08:01.410" v="55" actId="1076"/>
          <ac:picMkLst>
            <pc:docMk/>
            <pc:sldMk cId="3111418962" sldId="334"/>
            <ac:picMk id="21" creationId="{372F91B8-1F48-8A80-DD28-C87060DBA6C3}"/>
          </ac:picMkLst>
        </pc:picChg>
        <pc:picChg chg="add mod">
          <ac:chgData name="Gilles Müller (s)" userId="984f19ef-fb6d-4723-89d4-0d3515a28b56" providerId="ADAL" clId="{856E0973-0C14-4266-9E9B-DFCF80F63389}" dt="2025-05-31T15:08:06.423" v="57" actId="1076"/>
          <ac:picMkLst>
            <pc:docMk/>
            <pc:sldMk cId="3111418962" sldId="334"/>
            <ac:picMk id="22" creationId="{74E7A80B-916E-64DB-04F5-3B259B8057FE}"/>
          </ac:picMkLst>
        </pc:picChg>
        <pc:picChg chg="add mod">
          <ac:chgData name="Gilles Müller (s)" userId="984f19ef-fb6d-4723-89d4-0d3515a28b56" providerId="ADAL" clId="{856E0973-0C14-4266-9E9B-DFCF80F63389}" dt="2025-05-31T15:08:09.097" v="59" actId="1076"/>
          <ac:picMkLst>
            <pc:docMk/>
            <pc:sldMk cId="3111418962" sldId="334"/>
            <ac:picMk id="23" creationId="{EB958D67-7028-2CD3-34AD-22F8631F9523}"/>
          </ac:picMkLst>
        </pc:picChg>
        <pc:picChg chg="add mod">
          <ac:chgData name="Gilles Müller (s)" userId="984f19ef-fb6d-4723-89d4-0d3515a28b56" providerId="ADAL" clId="{856E0973-0C14-4266-9E9B-DFCF80F63389}" dt="2025-05-31T15:08:16.463" v="64" actId="1076"/>
          <ac:picMkLst>
            <pc:docMk/>
            <pc:sldMk cId="3111418962" sldId="334"/>
            <ac:picMk id="24" creationId="{1747D824-3B19-664E-2A56-3D960A2B91A4}"/>
          </ac:picMkLst>
        </pc:picChg>
        <pc:picChg chg="add mod">
          <ac:chgData name="Gilles Müller (s)" userId="984f19ef-fb6d-4723-89d4-0d3515a28b56" providerId="ADAL" clId="{856E0973-0C14-4266-9E9B-DFCF80F63389}" dt="2025-05-31T15:08:27.476" v="69" actId="1076"/>
          <ac:picMkLst>
            <pc:docMk/>
            <pc:sldMk cId="3111418962" sldId="334"/>
            <ac:picMk id="25" creationId="{E00AD9F3-4BC5-B044-EF09-36DE562A35F5}"/>
          </ac:picMkLst>
        </pc:picChg>
        <pc:picChg chg="add mod">
          <ac:chgData name="Gilles Müller (s)" userId="984f19ef-fb6d-4723-89d4-0d3515a28b56" providerId="ADAL" clId="{856E0973-0C14-4266-9E9B-DFCF80F63389}" dt="2025-05-31T15:08:23.086" v="68" actId="1076"/>
          <ac:picMkLst>
            <pc:docMk/>
            <pc:sldMk cId="3111418962" sldId="334"/>
            <ac:picMk id="26" creationId="{21733277-A2B2-55B7-6832-AFD863637028}"/>
          </ac:picMkLst>
        </pc:picChg>
        <pc:picChg chg="add mod">
          <ac:chgData name="Gilles Müller (s)" userId="984f19ef-fb6d-4723-89d4-0d3515a28b56" providerId="ADAL" clId="{856E0973-0C14-4266-9E9B-DFCF80F63389}" dt="2025-05-31T15:08:35.021" v="73" actId="1076"/>
          <ac:picMkLst>
            <pc:docMk/>
            <pc:sldMk cId="3111418962" sldId="334"/>
            <ac:picMk id="27" creationId="{4802CB7F-AB7D-CCD6-133F-D52965D3E516}"/>
          </ac:picMkLst>
        </pc:picChg>
        <pc:picChg chg="add mod">
          <ac:chgData name="Gilles Müller (s)" userId="984f19ef-fb6d-4723-89d4-0d3515a28b56" providerId="ADAL" clId="{856E0973-0C14-4266-9E9B-DFCF80F63389}" dt="2025-05-31T15:08:38.877" v="75" actId="1076"/>
          <ac:picMkLst>
            <pc:docMk/>
            <pc:sldMk cId="3111418962" sldId="334"/>
            <ac:picMk id="28" creationId="{130CC941-CB6C-9D85-F279-A4E73084630D}"/>
          </ac:picMkLst>
        </pc:picChg>
        <pc:picChg chg="add mod">
          <ac:chgData name="Gilles Müller (s)" userId="984f19ef-fb6d-4723-89d4-0d3515a28b56" providerId="ADAL" clId="{856E0973-0C14-4266-9E9B-DFCF80F63389}" dt="2025-05-31T15:08:43.448" v="77" actId="1076"/>
          <ac:picMkLst>
            <pc:docMk/>
            <pc:sldMk cId="3111418962" sldId="334"/>
            <ac:picMk id="29" creationId="{9E00283E-1381-A8FA-3989-8DDD107E2D6D}"/>
          </ac:picMkLst>
        </pc:picChg>
        <pc:picChg chg="add mod">
          <ac:chgData name="Gilles Müller (s)" userId="984f19ef-fb6d-4723-89d4-0d3515a28b56" providerId="ADAL" clId="{856E0973-0C14-4266-9E9B-DFCF80F63389}" dt="2025-05-31T15:08:48.616" v="79" actId="1076"/>
          <ac:picMkLst>
            <pc:docMk/>
            <pc:sldMk cId="3111418962" sldId="334"/>
            <ac:picMk id="30" creationId="{D7F3F801-EFC2-51D4-C082-2FF29D13EC64}"/>
          </ac:picMkLst>
        </pc:picChg>
      </pc:sldChg>
      <pc:sldChg chg="modSp mo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3780938096" sldId="335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2" creationId="{A00D9E3B-1E73-9534-6DF1-6BC5B21CE75F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3" creationId="{F775EB70-BF69-8C85-2556-7AD9EE197AC0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4" creationId="{34BA8F04-994B-4C09-4097-237C266D44C7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6" creationId="{60197553-E953-2C94-DD14-8628B73A3234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7" creationId="{FE3D11EE-2FA6-D92D-22BC-9F53B6ED0C09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780938096" sldId="335"/>
            <ac:spMk id="8" creationId="{C8D3A218-C4BD-1BD5-8B05-507F7EFD96AA}"/>
          </ac:spMkLst>
        </pc:spChg>
      </pc:sldChg>
      <pc:sldChg chg="addSp delSp modSp add mod or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3629122649" sldId="336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629122649" sldId="336"/>
            <ac:spMk id="2" creationId="{3BA94AE9-0FA0-EC55-4D20-7E4D84D76EA9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629122649" sldId="336"/>
            <ac:spMk id="3" creationId="{F90591EE-9AFC-0229-240E-433CA6DCD922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629122649" sldId="336"/>
            <ac:spMk id="5" creationId="{F4232DFA-2F07-1472-FCE8-AFC91BABE3FD}"/>
          </ac:spMkLst>
        </pc:spChg>
      </pc:sldChg>
      <pc:sldChg chg="addSp modSp new mod">
        <pc:chgData name="Gilles Müller (s)" userId="984f19ef-fb6d-4723-89d4-0d3515a28b56" providerId="ADAL" clId="{856E0973-0C14-4266-9E9B-DFCF80F63389}" dt="2025-06-02T20:36:17.441" v="744" actId="20577"/>
        <pc:sldMkLst>
          <pc:docMk/>
          <pc:sldMk cId="3369081243" sldId="337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369081243" sldId="337"/>
            <ac:spMk id="2" creationId="{64DC2BB3-2993-24B3-BE43-100F46091FF6}"/>
          </ac:spMkLst>
        </pc:spChg>
        <pc:spChg chg="mod">
          <ac:chgData name="Gilles Müller (s)" userId="984f19ef-fb6d-4723-89d4-0d3515a28b56" providerId="ADAL" clId="{856E0973-0C14-4266-9E9B-DFCF80F63389}" dt="2025-06-02T20:36:17.441" v="744" actId="20577"/>
          <ac:spMkLst>
            <pc:docMk/>
            <pc:sldMk cId="3369081243" sldId="337"/>
            <ac:spMk id="3" creationId="{50FDEBD4-A782-F891-4396-CED6F64649E6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369081243" sldId="337"/>
            <ac:spMk id="4" creationId="{6311DE6B-494E-9B65-1AAE-793104A21AF6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369081243" sldId="337"/>
            <ac:spMk id="6" creationId="{2B6F6F55-DC07-E4AE-4481-C496BF20D225}"/>
          </ac:spMkLst>
        </pc:spChg>
        <pc:spChg chg="add">
          <ac:chgData name="Gilles Müller (s)" userId="984f19ef-fb6d-4723-89d4-0d3515a28b56" providerId="ADAL" clId="{856E0973-0C14-4266-9E9B-DFCF80F63389}" dt="2025-06-02T20:34:56.304" v="723"/>
          <ac:spMkLst>
            <pc:docMk/>
            <pc:sldMk cId="3369081243" sldId="337"/>
            <ac:spMk id="8" creationId="{6A553B8D-EB0D-8AA8-BDD3-002E66156833}"/>
          </ac:spMkLst>
        </pc:spChg>
        <pc:spChg chg="add">
          <ac:chgData name="Gilles Müller (s)" userId="984f19ef-fb6d-4723-89d4-0d3515a28b56" providerId="ADAL" clId="{856E0973-0C14-4266-9E9B-DFCF80F63389}" dt="2025-06-02T20:35:47.576" v="732"/>
          <ac:spMkLst>
            <pc:docMk/>
            <pc:sldMk cId="3369081243" sldId="337"/>
            <ac:spMk id="10" creationId="{42351462-84A7-7C55-5BE5-4460D51B8F45}"/>
          </ac:spMkLst>
        </pc:spChg>
        <pc:picChg chg="add mod">
          <ac:chgData name="Gilles Müller (s)" userId="984f19ef-fb6d-4723-89d4-0d3515a28b56" providerId="ADAL" clId="{856E0973-0C14-4266-9E9B-DFCF80F63389}" dt="2025-06-02T20:36:04.187" v="739" actId="1076"/>
          <ac:picMkLst>
            <pc:docMk/>
            <pc:sldMk cId="3369081243" sldId="337"/>
            <ac:picMk id="9" creationId="{E89133E1-EA1B-F31D-B1FB-381F9C494690}"/>
          </ac:picMkLst>
        </pc:picChg>
        <pc:picChg chg="add mod">
          <ac:chgData name="Gilles Müller (s)" userId="984f19ef-fb6d-4723-89d4-0d3515a28b56" providerId="ADAL" clId="{856E0973-0C14-4266-9E9B-DFCF80F63389}" dt="2025-06-02T20:36:07.315" v="740" actId="1076"/>
          <ac:picMkLst>
            <pc:docMk/>
            <pc:sldMk cId="3369081243" sldId="337"/>
            <ac:picMk id="11" creationId="{B7D19D92-F357-C142-F837-37C45135AE6B}"/>
          </ac:picMkLst>
        </pc:picChg>
      </pc:sldChg>
      <pc:sldChg chg="addSp delSp modSp new mo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3910868872" sldId="338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910868872" sldId="338"/>
            <ac:spMk id="2" creationId="{51EE5943-F421-F861-5F8F-FA6DD7FFA2AE}"/>
          </ac:spMkLst>
        </pc:spChg>
        <pc:spChg chg="add del 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910868872" sldId="338"/>
            <ac:spMk id="3" creationId="{A4B5D90E-1BB6-F5E1-84EB-7AF488A0FA17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910868872" sldId="338"/>
            <ac:spMk id="4" creationId="{84A66266-BA39-CC49-235E-4B18399D9A5A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910868872" sldId="338"/>
            <ac:spMk id="6" creationId="{25169B13-C340-2CD5-0EEA-86121697C80C}"/>
          </ac:spMkLst>
        </pc:spChg>
        <pc:picChg chg="add mod">
          <ac:chgData name="Gilles Müller (s)" userId="984f19ef-fb6d-4723-89d4-0d3515a28b56" providerId="ADAL" clId="{856E0973-0C14-4266-9E9B-DFCF80F63389}" dt="2025-05-31T15:37:22.985" v="342" actId="1036"/>
          <ac:picMkLst>
            <pc:docMk/>
            <pc:sldMk cId="3910868872" sldId="338"/>
            <ac:picMk id="8" creationId="{78580E40-2677-E1A6-0D1B-7AF9C3200548}"/>
          </ac:picMkLst>
        </pc:picChg>
      </pc:sldChg>
      <pc:sldChg chg="addSp delSp modSp add mo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2283955032" sldId="339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283955032" sldId="339"/>
            <ac:spMk id="2" creationId="{3FBF6826-2647-01F0-7F3C-5964E7A0F8D1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283955032" sldId="339"/>
            <ac:spMk id="3" creationId="{4ED0F6E6-DAC8-D850-9966-B37D7BE7FC2E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283955032" sldId="339"/>
            <ac:spMk id="4" creationId="{B2CEB46E-6D58-3A04-DEBD-0D25BF5D49FC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283955032" sldId="339"/>
            <ac:spMk id="6" creationId="{09D97E9D-1854-508B-182A-EE379C35D69C}"/>
          </ac:spMkLst>
        </pc:spChg>
        <pc:picChg chg="add mod">
          <ac:chgData name="Gilles Müller (s)" userId="984f19ef-fb6d-4723-89d4-0d3515a28b56" providerId="ADAL" clId="{856E0973-0C14-4266-9E9B-DFCF80F63389}" dt="2025-05-31T15:59:45.308" v="610" actId="208"/>
          <ac:picMkLst>
            <pc:docMk/>
            <pc:sldMk cId="2283955032" sldId="339"/>
            <ac:picMk id="9" creationId="{4F175215-00AC-292B-950C-5C7368AD2D28}"/>
          </ac:picMkLst>
        </pc:picChg>
      </pc:sldChg>
      <pc:sldChg chg="addSp delSp modSp add mo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2568051549" sldId="340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568051549" sldId="340"/>
            <ac:spMk id="2" creationId="{34BA0D7D-606F-BBCC-984A-6A125896FF1F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568051549" sldId="340"/>
            <ac:spMk id="3" creationId="{C99B9479-0912-FC52-901C-BF6923AF5438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568051549" sldId="340"/>
            <ac:spMk id="4" creationId="{F5759793-8371-BFBD-379C-5C4CF4FD3EFE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2568051549" sldId="340"/>
            <ac:spMk id="6" creationId="{62C10C1E-4B8A-66B8-8F78-525E78BF38D0}"/>
          </ac:spMkLst>
        </pc:spChg>
        <pc:picChg chg="add mod">
          <ac:chgData name="Gilles Müller (s)" userId="984f19ef-fb6d-4723-89d4-0d3515a28b56" providerId="ADAL" clId="{856E0973-0C14-4266-9E9B-DFCF80F63389}" dt="2025-05-31T16:00:13.508" v="616" actId="208"/>
          <ac:picMkLst>
            <pc:docMk/>
            <pc:sldMk cId="2568051549" sldId="340"/>
            <ac:picMk id="9" creationId="{197C0EDF-708C-F247-AE24-308414564206}"/>
          </ac:picMkLst>
        </pc:picChg>
      </pc:sldChg>
      <pc:sldChg chg="addSp delSp modSp add mod">
        <pc:chgData name="Gilles Müller (s)" userId="984f19ef-fb6d-4723-89d4-0d3515a28b56" providerId="ADAL" clId="{856E0973-0C14-4266-9E9B-DFCF80F63389}" dt="2025-05-31T16:01:12.291" v="628" actId="790"/>
        <pc:sldMkLst>
          <pc:docMk/>
          <pc:sldMk cId="3837082542" sldId="341"/>
        </pc:sldMkLst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837082542" sldId="341"/>
            <ac:spMk id="2" creationId="{AA4C0A18-A6AC-5F3E-31C7-D2E092389500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837082542" sldId="341"/>
            <ac:spMk id="3" creationId="{731C5DA0-5B15-BF65-55E0-4AF7BFD29503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837082542" sldId="341"/>
            <ac:spMk id="4" creationId="{6CC2118B-AE89-70D4-C752-62094179594A}"/>
          </ac:spMkLst>
        </pc:spChg>
        <pc:spChg chg="mod">
          <ac:chgData name="Gilles Müller (s)" userId="984f19ef-fb6d-4723-89d4-0d3515a28b56" providerId="ADAL" clId="{856E0973-0C14-4266-9E9B-DFCF80F63389}" dt="2025-05-31T16:01:12.291" v="628" actId="790"/>
          <ac:spMkLst>
            <pc:docMk/>
            <pc:sldMk cId="3837082542" sldId="341"/>
            <ac:spMk id="6" creationId="{F790E3B6-32B1-CC65-5A74-96ABC7CA56AC}"/>
          </ac:spMkLst>
        </pc:spChg>
        <pc:picChg chg="add mod">
          <ac:chgData name="Gilles Müller (s)" userId="984f19ef-fb6d-4723-89d4-0d3515a28b56" providerId="ADAL" clId="{856E0973-0C14-4266-9E9B-DFCF80F63389}" dt="2025-05-31T16:00:40.362" v="625" actId="1076"/>
          <ac:picMkLst>
            <pc:docMk/>
            <pc:sldMk cId="3837082542" sldId="341"/>
            <ac:picMk id="9" creationId="{228EA814-E315-BA7A-34F3-D1E4AB8D60D3}"/>
          </ac:picMkLst>
        </pc:picChg>
      </pc:sldChg>
      <pc:sldChg chg="addSp delSp modSp mod">
        <pc:chgData name="Gilles Müller (s)" userId="984f19ef-fb6d-4723-89d4-0d3515a28b56" providerId="ADAL" clId="{856E0973-0C14-4266-9E9B-DFCF80F63389}" dt="2025-06-02T20:33:18.609" v="705" actId="20577"/>
        <pc:sldMkLst>
          <pc:docMk/>
          <pc:sldMk cId="591458647" sldId="342"/>
        </pc:sldMkLst>
        <pc:spChg chg="mod">
          <ac:chgData name="Gilles Müller (s)" userId="984f19ef-fb6d-4723-89d4-0d3515a28b56" providerId="ADAL" clId="{856E0973-0C14-4266-9E9B-DFCF80F63389}" dt="2025-06-02T20:33:18.609" v="705" actId="20577"/>
          <ac:spMkLst>
            <pc:docMk/>
            <pc:sldMk cId="591458647" sldId="342"/>
            <ac:spMk id="2" creationId="{10E65E45-37DE-6CCE-81B0-4355695ACD0B}"/>
          </ac:spMkLst>
        </pc:spChg>
        <pc:spChg chg="add del mod">
          <ac:chgData name="Gilles Müller (s)" userId="984f19ef-fb6d-4723-89d4-0d3515a28b56" providerId="ADAL" clId="{856E0973-0C14-4266-9E9B-DFCF80F63389}" dt="2025-06-02T20:32:49.840" v="695" actId="20577"/>
          <ac:spMkLst>
            <pc:docMk/>
            <pc:sldMk cId="591458647" sldId="342"/>
            <ac:spMk id="3" creationId="{4FAE8071-C0D2-0E49-2DC7-20FD9550384B}"/>
          </ac:spMkLst>
        </pc:spChg>
        <pc:spChg chg="add del">
          <ac:chgData name="Gilles Müller (s)" userId="984f19ef-fb6d-4723-89d4-0d3515a28b56" providerId="ADAL" clId="{856E0973-0C14-4266-9E9B-DFCF80F63389}" dt="2025-06-02T20:31:41.487" v="686" actId="22"/>
          <ac:spMkLst>
            <pc:docMk/>
            <pc:sldMk cId="591458647" sldId="342"/>
            <ac:spMk id="8" creationId="{B5751023-F6BC-F5C5-8613-E124C807F081}"/>
          </ac:spMkLst>
        </pc:spChg>
        <pc:spChg chg="add mod">
          <ac:chgData name="Gilles Müller (s)" userId="984f19ef-fb6d-4723-89d4-0d3515a28b56" providerId="ADAL" clId="{856E0973-0C14-4266-9E9B-DFCF80F63389}" dt="2025-06-02T20:32:31.462" v="688"/>
          <ac:spMkLst>
            <pc:docMk/>
            <pc:sldMk cId="591458647" sldId="342"/>
            <ac:spMk id="9" creationId="{CE9ED44B-47CB-73F9-F9F6-F4C8E704915B}"/>
          </ac:spMkLst>
        </pc:spChg>
      </pc:sldChg>
      <pc:sldChg chg="addSp delSp modSp add mod">
        <pc:chgData name="Gilles Müller (s)" userId="984f19ef-fb6d-4723-89d4-0d3515a28b56" providerId="ADAL" clId="{856E0973-0C14-4266-9E9B-DFCF80F63389}" dt="2025-06-02T20:34:09.763" v="722" actId="20577"/>
        <pc:sldMkLst>
          <pc:docMk/>
          <pc:sldMk cId="698473367" sldId="343"/>
        </pc:sldMkLst>
        <pc:spChg chg="del">
          <ac:chgData name="Gilles Müller (s)" userId="984f19ef-fb6d-4723-89d4-0d3515a28b56" providerId="ADAL" clId="{856E0973-0C14-4266-9E9B-DFCF80F63389}" dt="2025-06-02T20:33:44.918" v="708" actId="478"/>
          <ac:spMkLst>
            <pc:docMk/>
            <pc:sldMk cId="698473367" sldId="343"/>
            <ac:spMk id="2" creationId="{BC2E4055-5960-14F4-E69F-6E38A596119B}"/>
          </ac:spMkLst>
        </pc:spChg>
        <pc:spChg chg="del">
          <ac:chgData name="Gilles Müller (s)" userId="984f19ef-fb6d-4723-89d4-0d3515a28b56" providerId="ADAL" clId="{856E0973-0C14-4266-9E9B-DFCF80F63389}" dt="2025-06-02T20:33:42.917" v="707" actId="478"/>
          <ac:spMkLst>
            <pc:docMk/>
            <pc:sldMk cId="698473367" sldId="343"/>
            <ac:spMk id="6" creationId="{1A94A1DA-A41C-C0E9-9D04-A537D7A872EC}"/>
          </ac:spMkLst>
        </pc:spChg>
        <pc:spChg chg="mod">
          <ac:chgData name="Gilles Müller (s)" userId="984f19ef-fb6d-4723-89d4-0d3515a28b56" providerId="ADAL" clId="{856E0973-0C14-4266-9E9B-DFCF80F63389}" dt="2025-06-02T20:34:09.763" v="722" actId="20577"/>
          <ac:spMkLst>
            <pc:docMk/>
            <pc:sldMk cId="698473367" sldId="343"/>
            <ac:spMk id="7" creationId="{CD872A48-4CD3-B9B6-BF61-34DE785FC6C0}"/>
          </ac:spMkLst>
        </pc:spChg>
        <pc:spChg chg="add del mod">
          <ac:chgData name="Gilles Müller (s)" userId="984f19ef-fb6d-4723-89d4-0d3515a28b56" providerId="ADAL" clId="{856E0973-0C14-4266-9E9B-DFCF80F63389}" dt="2025-06-02T20:33:46.238" v="709" actId="478"/>
          <ac:spMkLst>
            <pc:docMk/>
            <pc:sldMk cId="698473367" sldId="343"/>
            <ac:spMk id="9" creationId="{BCE6BD2C-E4E3-3BA2-407E-8F49B782FD10}"/>
          </ac:spMkLst>
        </pc:spChg>
        <pc:spChg chg="add del mod">
          <ac:chgData name="Gilles Müller (s)" userId="984f19ef-fb6d-4723-89d4-0d3515a28b56" providerId="ADAL" clId="{856E0973-0C14-4266-9E9B-DFCF80F63389}" dt="2025-06-02T20:33:50.450" v="711" actId="478"/>
          <ac:spMkLst>
            <pc:docMk/>
            <pc:sldMk cId="698473367" sldId="343"/>
            <ac:spMk id="11" creationId="{E784C702-F5B1-B49F-8D5E-2C0014D3C3A0}"/>
          </ac:spMkLst>
        </pc:spChg>
        <pc:picChg chg="del">
          <ac:chgData name="Gilles Müller (s)" userId="984f19ef-fb6d-4723-89d4-0d3515a28b56" providerId="ADAL" clId="{856E0973-0C14-4266-9E9B-DFCF80F63389}" dt="2025-06-02T20:33:48.700" v="710" actId="478"/>
          <ac:picMkLst>
            <pc:docMk/>
            <pc:sldMk cId="698473367" sldId="343"/>
            <ac:picMk id="13" creationId="{93F12419-6549-FC1F-B870-8F620763FAB6}"/>
          </ac:picMkLst>
        </pc:picChg>
      </pc:sldChg>
      <pc:sldChg chg="addSp delSp modSp new mod">
        <pc:chgData name="Gilles Müller (s)" userId="984f19ef-fb6d-4723-89d4-0d3515a28b56" providerId="ADAL" clId="{856E0973-0C14-4266-9E9B-DFCF80F63389}" dt="2025-06-02T20:49:33.254" v="757"/>
        <pc:sldMkLst>
          <pc:docMk/>
          <pc:sldMk cId="1803590229" sldId="344"/>
        </pc:sldMkLst>
        <pc:spChg chg="mod">
          <ac:chgData name="Gilles Müller (s)" userId="984f19ef-fb6d-4723-89d4-0d3515a28b56" providerId="ADAL" clId="{856E0973-0C14-4266-9E9B-DFCF80F63389}" dt="2025-06-02T20:49:33.254" v="757"/>
          <ac:spMkLst>
            <pc:docMk/>
            <pc:sldMk cId="1803590229" sldId="344"/>
            <ac:spMk id="2" creationId="{A3718307-995F-17F9-C6E3-1FD503B83B98}"/>
          </ac:spMkLst>
        </pc:spChg>
        <pc:spChg chg="del">
          <ac:chgData name="Gilles Müller (s)" userId="984f19ef-fb6d-4723-89d4-0d3515a28b56" providerId="ADAL" clId="{856E0973-0C14-4266-9E9B-DFCF80F63389}" dt="2025-06-02T20:38:26.417" v="746" actId="478"/>
          <ac:spMkLst>
            <pc:docMk/>
            <pc:sldMk cId="1803590229" sldId="344"/>
            <ac:spMk id="3" creationId="{C75420BE-4739-BC21-A6C6-CDD8B0FABF06}"/>
          </ac:spMkLst>
        </pc:spChg>
        <pc:picChg chg="add mod">
          <ac:chgData name="Gilles Müller (s)" userId="984f19ef-fb6d-4723-89d4-0d3515a28b56" providerId="ADAL" clId="{856E0973-0C14-4266-9E9B-DFCF80F63389}" dt="2025-06-02T20:38:32.928" v="752" actId="1076"/>
          <ac:picMkLst>
            <pc:docMk/>
            <pc:sldMk cId="1803590229" sldId="344"/>
            <ac:picMk id="8" creationId="{C8EF9692-2F17-BB8E-A253-5B4BB47CB901}"/>
          </ac:picMkLst>
        </pc:picChg>
      </pc:sldChg>
      <pc:sldChg chg="addSp delSp modSp add mod">
        <pc:chgData name="Gilles Müller (s)" userId="984f19ef-fb6d-4723-89d4-0d3515a28b56" providerId="ADAL" clId="{856E0973-0C14-4266-9E9B-DFCF80F63389}" dt="2025-06-02T21:08:34.265" v="779" actId="1076"/>
        <pc:sldMkLst>
          <pc:docMk/>
          <pc:sldMk cId="3219433444" sldId="345"/>
        </pc:sldMkLst>
        <pc:spChg chg="mod">
          <ac:chgData name="Gilles Müller (s)" userId="984f19ef-fb6d-4723-89d4-0d3515a28b56" providerId="ADAL" clId="{856E0973-0C14-4266-9E9B-DFCF80F63389}" dt="2025-06-02T21:06:29.584" v="767" actId="20577"/>
          <ac:spMkLst>
            <pc:docMk/>
            <pc:sldMk cId="3219433444" sldId="345"/>
            <ac:spMk id="2" creationId="{3CC8956C-84F1-64BD-219A-BE5BC8E2BF56}"/>
          </ac:spMkLst>
        </pc:spChg>
        <pc:picChg chg="add mod">
          <ac:chgData name="Gilles Müller (s)" userId="984f19ef-fb6d-4723-89d4-0d3515a28b56" providerId="ADAL" clId="{856E0973-0C14-4266-9E9B-DFCF80F63389}" dt="2025-06-02T21:07:51.461" v="773" actId="1440"/>
          <ac:picMkLst>
            <pc:docMk/>
            <pc:sldMk cId="3219433444" sldId="345"/>
            <ac:picMk id="7" creationId="{B8831125-690E-5661-C1AB-D088C2B3DC42}"/>
          </ac:picMkLst>
        </pc:picChg>
        <pc:picChg chg="del">
          <ac:chgData name="Gilles Müller (s)" userId="984f19ef-fb6d-4723-89d4-0d3515a28b56" providerId="ADAL" clId="{856E0973-0C14-4266-9E9B-DFCF80F63389}" dt="2025-06-02T21:06:33.555" v="768" actId="478"/>
          <ac:picMkLst>
            <pc:docMk/>
            <pc:sldMk cId="3219433444" sldId="345"/>
            <ac:picMk id="8" creationId="{FC021958-6033-385B-EACE-9B30B9AB02D5}"/>
          </ac:picMkLst>
        </pc:picChg>
        <pc:picChg chg="add mod">
          <ac:chgData name="Gilles Müller (s)" userId="984f19ef-fb6d-4723-89d4-0d3515a28b56" providerId="ADAL" clId="{856E0973-0C14-4266-9E9B-DFCF80F63389}" dt="2025-06-02T21:08:34.265" v="779" actId="1076"/>
          <ac:picMkLst>
            <pc:docMk/>
            <pc:sldMk cId="3219433444" sldId="345"/>
            <ac:picMk id="10" creationId="{5EE1B78F-26D6-2D84-EEBC-0CE067337336}"/>
          </ac:picMkLst>
        </pc:picChg>
      </pc:sldChg>
    </pc:docChg>
  </pc:docChgLst>
  <pc:docChgLst>
    <pc:chgData name="Claudio Schwaiger (s)" userId="65fb4dfd-345a-40f5-9bec-b7693132e043" providerId="ADAL" clId="{939F15F2-8FB0-47CD-8AEC-08F459015A05}"/>
    <pc:docChg chg="undo redo custSel modSld">
      <pc:chgData name="Claudio Schwaiger (s)" userId="65fb4dfd-345a-40f5-9bec-b7693132e043" providerId="ADAL" clId="{939F15F2-8FB0-47CD-8AEC-08F459015A05}" dt="2025-06-02T14:37:36.577" v="318" actId="1076"/>
      <pc:docMkLst>
        <pc:docMk/>
      </pc:docMkLst>
      <pc:sldChg chg="addSp delSp modSp mod">
        <pc:chgData name="Claudio Schwaiger (s)" userId="65fb4dfd-345a-40f5-9bec-b7693132e043" providerId="ADAL" clId="{939F15F2-8FB0-47CD-8AEC-08F459015A05}" dt="2025-05-31T19:36:36.573" v="151" actId="20577"/>
        <pc:sldMkLst>
          <pc:docMk/>
          <pc:sldMk cId="2283955032" sldId="339"/>
        </pc:sldMkLst>
        <pc:spChg chg="mod">
          <ac:chgData name="Claudio Schwaiger (s)" userId="65fb4dfd-345a-40f5-9bec-b7693132e043" providerId="ADAL" clId="{939F15F2-8FB0-47CD-8AEC-08F459015A05}" dt="2025-05-31T19:36:36.573" v="151" actId="20577"/>
          <ac:spMkLst>
            <pc:docMk/>
            <pc:sldMk cId="2283955032" sldId="339"/>
            <ac:spMk id="3" creationId="{4ED0F6E6-DAC8-D850-9966-B37D7BE7FC2E}"/>
          </ac:spMkLst>
        </pc:spChg>
      </pc:sldChg>
      <pc:sldChg chg="modSp mod">
        <pc:chgData name="Claudio Schwaiger (s)" userId="65fb4dfd-345a-40f5-9bec-b7693132e043" providerId="ADAL" clId="{939F15F2-8FB0-47CD-8AEC-08F459015A05}" dt="2025-06-02T14:37:36.577" v="318" actId="1076"/>
        <pc:sldMkLst>
          <pc:docMk/>
          <pc:sldMk cId="2568051549" sldId="340"/>
        </pc:sldMkLst>
        <pc:spChg chg="mod">
          <ac:chgData name="Claudio Schwaiger (s)" userId="65fb4dfd-345a-40f5-9bec-b7693132e043" providerId="ADAL" clId="{939F15F2-8FB0-47CD-8AEC-08F459015A05}" dt="2025-06-02T14:37:28.151" v="317" actId="403"/>
          <ac:spMkLst>
            <pc:docMk/>
            <pc:sldMk cId="2568051549" sldId="340"/>
            <ac:spMk id="3" creationId="{C99B9479-0912-FC52-901C-BF6923AF5438}"/>
          </ac:spMkLst>
        </pc:spChg>
        <pc:spChg chg="mod">
          <ac:chgData name="Claudio Schwaiger (s)" userId="65fb4dfd-345a-40f5-9bec-b7693132e043" providerId="ADAL" clId="{939F15F2-8FB0-47CD-8AEC-08F459015A05}" dt="2025-06-02T14:37:36.577" v="318" actId="1076"/>
          <ac:spMkLst>
            <pc:docMk/>
            <pc:sldMk cId="2568051549" sldId="340"/>
            <ac:spMk id="4" creationId="{F5759793-8371-BFBD-379C-5C4CF4FD3EFE}"/>
          </ac:spMkLst>
        </pc:spChg>
        <pc:picChg chg="mod">
          <ac:chgData name="Claudio Schwaiger (s)" userId="65fb4dfd-345a-40f5-9bec-b7693132e043" providerId="ADAL" clId="{939F15F2-8FB0-47CD-8AEC-08F459015A05}" dt="2025-05-31T18:09:59.150" v="49" actId="1076"/>
          <ac:picMkLst>
            <pc:docMk/>
            <pc:sldMk cId="2568051549" sldId="340"/>
            <ac:picMk id="9" creationId="{197C0EDF-708C-F247-AE24-308414564206}"/>
          </ac:picMkLst>
        </pc:picChg>
      </pc:sldChg>
      <pc:sldChg chg="addSp delSp modSp mod">
        <pc:chgData name="Claudio Schwaiger (s)" userId="65fb4dfd-345a-40f5-9bec-b7693132e043" providerId="ADAL" clId="{939F15F2-8FB0-47CD-8AEC-08F459015A05}" dt="2025-05-31T19:45:06.924" v="254" actId="20577"/>
        <pc:sldMkLst>
          <pc:docMk/>
          <pc:sldMk cId="3837082542" sldId="341"/>
        </pc:sldMkLst>
        <pc:spChg chg="mod">
          <ac:chgData name="Claudio Schwaiger (s)" userId="65fb4dfd-345a-40f5-9bec-b7693132e043" providerId="ADAL" clId="{939F15F2-8FB0-47CD-8AEC-08F459015A05}" dt="2025-05-31T19:45:06.924" v="254" actId="20577"/>
          <ac:spMkLst>
            <pc:docMk/>
            <pc:sldMk cId="3837082542" sldId="341"/>
            <ac:spMk id="3" creationId="{731C5DA0-5B15-BF65-55E0-4AF7BFD2950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331E0-5CEB-4A44-8010-191385E168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A8AEC4-9AE7-4B46-85AE-A2BB50BDB68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b="1" noProof="0"/>
            <a:t>IT Onsite Support</a:t>
          </a:r>
          <a:endParaRPr lang="en-GB" sz="1800" b="1" noProof="0"/>
        </a:p>
      </dgm:t>
    </dgm:pt>
    <dgm:pt modelId="{35539BBE-9237-4855-87EC-D4B3D719A3CE}" type="parTrans" cxnId="{3F2FE6F7-1256-4C5D-ABEF-67DD1FA463DB}">
      <dgm:prSet/>
      <dgm:spPr/>
      <dgm:t>
        <a:bodyPr/>
        <a:lstStyle/>
        <a:p>
          <a:endParaRPr lang="de-DE"/>
        </a:p>
      </dgm:t>
    </dgm:pt>
    <dgm:pt modelId="{5AF88BF4-6556-4B39-B7AC-EA68A677E758}" type="sibTrans" cxnId="{3F2FE6F7-1256-4C5D-ABEF-67DD1FA463DB}">
      <dgm:prSet/>
      <dgm:spPr/>
      <dgm:t>
        <a:bodyPr/>
        <a:lstStyle/>
        <a:p>
          <a:endParaRPr lang="de-DE"/>
        </a:p>
      </dgm:t>
    </dgm:pt>
    <dgm:pt modelId="{0CC8541F-6111-4133-99F8-95896534012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noProof="0"/>
            <a:t>HR</a:t>
          </a:r>
          <a:endParaRPr lang="en-GB" noProof="0"/>
        </a:p>
      </dgm:t>
    </dgm:pt>
    <dgm:pt modelId="{AF51245A-5877-453F-837A-9D93D1532AD8}" type="parTrans" cxnId="{A9904124-207A-480F-A5CA-A39D40A6ABA2}">
      <dgm:prSet/>
      <dgm:spPr/>
      <dgm:t>
        <a:bodyPr/>
        <a:lstStyle/>
        <a:p>
          <a:endParaRPr lang="de-DE"/>
        </a:p>
      </dgm:t>
    </dgm:pt>
    <dgm:pt modelId="{91DD0415-09F4-481F-BB83-77AD29C24A2D}" type="sibTrans" cxnId="{A9904124-207A-480F-A5CA-A39D40A6ABA2}">
      <dgm:prSet/>
      <dgm:spPr/>
      <dgm:t>
        <a:bodyPr/>
        <a:lstStyle/>
        <a:p>
          <a:endParaRPr lang="de-DE"/>
        </a:p>
      </dgm:t>
    </dgm:pt>
    <dgm:pt modelId="{50BCBF93-FF4A-410A-A68C-A5D43D9D0310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GB" sz="1400" noProof="0"/>
        </a:p>
      </dgm:t>
    </dgm:pt>
    <dgm:pt modelId="{D596426F-D33C-4ED7-831B-02FD2327AC20}" type="parTrans" cxnId="{917AC1E4-8ECA-416C-B724-A41005D5A5FB}">
      <dgm:prSet/>
      <dgm:spPr/>
      <dgm:t>
        <a:bodyPr/>
        <a:lstStyle/>
        <a:p>
          <a:endParaRPr lang="de-DE"/>
        </a:p>
      </dgm:t>
    </dgm:pt>
    <dgm:pt modelId="{5EFAA9EB-D43E-41E7-8083-B625B57ADCE3}" type="sibTrans" cxnId="{917AC1E4-8ECA-416C-B724-A41005D5A5FB}">
      <dgm:prSet/>
      <dgm:spPr/>
      <dgm:t>
        <a:bodyPr/>
        <a:lstStyle/>
        <a:p>
          <a:endParaRPr lang="de-DE"/>
        </a:p>
      </dgm:t>
    </dgm:pt>
    <dgm:pt modelId="{00F5542F-3A87-4CDA-A76D-CA970122604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noProof="0"/>
            <a:t>Supervisor</a:t>
          </a:r>
          <a:endParaRPr lang="en-GB" noProof="0"/>
        </a:p>
      </dgm:t>
    </dgm:pt>
    <dgm:pt modelId="{8D44E1C3-9FDB-4437-AD51-904F93530292}" type="parTrans" cxnId="{6D871183-7382-4CC7-BA37-AE10AE5CE4F3}">
      <dgm:prSet/>
      <dgm:spPr/>
      <dgm:t>
        <a:bodyPr/>
        <a:lstStyle/>
        <a:p>
          <a:endParaRPr lang="de-DE"/>
        </a:p>
      </dgm:t>
    </dgm:pt>
    <dgm:pt modelId="{C1103FEA-C84C-4159-9AE6-8672121E9AF8}" type="sibTrans" cxnId="{6D871183-7382-4CC7-BA37-AE10AE5CE4F3}">
      <dgm:prSet/>
      <dgm:spPr/>
      <dgm:t>
        <a:bodyPr/>
        <a:lstStyle/>
        <a:p>
          <a:endParaRPr lang="de-DE"/>
        </a:p>
      </dgm:t>
    </dgm:pt>
    <dgm:pt modelId="{344B014D-F1F0-482F-8662-B9CBA6B6502B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GB" sz="1400" noProof="0"/>
        </a:p>
      </dgm:t>
    </dgm:pt>
    <dgm:pt modelId="{0F0564C4-7945-4152-AC45-BAD9346AA028}" type="parTrans" cxnId="{B0410132-1F05-49A2-9492-4FDEEC5894A8}">
      <dgm:prSet/>
      <dgm:spPr/>
      <dgm:t>
        <a:bodyPr/>
        <a:lstStyle/>
        <a:p>
          <a:endParaRPr lang="de-DE"/>
        </a:p>
      </dgm:t>
    </dgm:pt>
    <dgm:pt modelId="{AA909BCE-B12A-43EF-BC2E-E28167C74610}" type="sibTrans" cxnId="{B0410132-1F05-49A2-9492-4FDEEC5894A8}">
      <dgm:prSet/>
      <dgm:spPr/>
      <dgm:t>
        <a:bodyPr/>
        <a:lstStyle/>
        <a:p>
          <a:endParaRPr lang="de-DE"/>
        </a:p>
      </dgm:t>
    </dgm:pt>
    <dgm:pt modelId="{D3E60781-DD47-4309-AFFE-5D2B6B6DEA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noProof="0"/>
            <a:t>SAP Team</a:t>
          </a:r>
        </a:p>
      </dgm:t>
    </dgm:pt>
    <dgm:pt modelId="{3CDADFEE-97F0-4585-AC1B-7F02FD48C274}" type="parTrans" cxnId="{0D367662-C9FD-47E7-89FC-BD72926B60B3}">
      <dgm:prSet/>
      <dgm:spPr/>
      <dgm:t>
        <a:bodyPr/>
        <a:lstStyle/>
        <a:p>
          <a:endParaRPr lang="en-GB"/>
        </a:p>
      </dgm:t>
    </dgm:pt>
    <dgm:pt modelId="{27F63B2D-43F3-460D-9DE9-EC369E3C2E1F}" type="sibTrans" cxnId="{0D367662-C9FD-47E7-89FC-BD72926B60B3}">
      <dgm:prSet/>
      <dgm:spPr/>
      <dgm:t>
        <a:bodyPr/>
        <a:lstStyle/>
        <a:p>
          <a:endParaRPr lang="en-GB"/>
        </a:p>
      </dgm:t>
    </dgm:pt>
    <dgm:pt modelId="{B26D8FB7-4DFD-49AB-8A4C-5337C3E69D7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b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+mn-ea"/>
              <a:cs typeface="+mn-cs"/>
            </a:rPr>
            <a:t>External IT Provider</a:t>
          </a:r>
        </a:p>
      </dgm:t>
    </dgm:pt>
    <dgm:pt modelId="{EEF5F6E3-2B72-42D9-B1B3-5B019A8D2803}" type="parTrans" cxnId="{16847AB7-D699-4A2F-9D09-4685E54BB6AD}">
      <dgm:prSet/>
      <dgm:spPr/>
      <dgm:t>
        <a:bodyPr/>
        <a:lstStyle/>
        <a:p>
          <a:endParaRPr lang="de-CH"/>
        </a:p>
      </dgm:t>
    </dgm:pt>
    <dgm:pt modelId="{9624216F-85CF-4BCB-B0B0-B24024F730CD}" type="sibTrans" cxnId="{16847AB7-D699-4A2F-9D09-4685E54BB6AD}">
      <dgm:prSet/>
      <dgm:spPr/>
      <dgm:t>
        <a:bodyPr/>
        <a:lstStyle/>
        <a:p>
          <a:endParaRPr lang="de-CH"/>
        </a:p>
      </dgm:t>
    </dgm:pt>
    <dgm:pt modelId="{E7B9C547-3BE1-482E-AF43-BFBC79935B09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GB" sz="1400" b="0" noProof="0"/>
        </a:p>
      </dgm:t>
    </dgm:pt>
    <dgm:pt modelId="{C974DB7A-41F2-4D70-928C-B3D0C37C9F6C}" type="parTrans" cxnId="{D690E0BE-9755-4CD3-A5C5-238170CC436E}">
      <dgm:prSet/>
      <dgm:spPr/>
      <dgm:t>
        <a:bodyPr/>
        <a:lstStyle/>
        <a:p>
          <a:endParaRPr lang="de-CH"/>
        </a:p>
      </dgm:t>
    </dgm:pt>
    <dgm:pt modelId="{CD82C2EE-D401-46B1-8866-B2D03B6EA672}" type="sibTrans" cxnId="{D690E0BE-9755-4CD3-A5C5-238170CC436E}">
      <dgm:prSet/>
      <dgm:spPr/>
      <dgm:t>
        <a:bodyPr/>
        <a:lstStyle/>
        <a:p>
          <a:endParaRPr lang="de-CH"/>
        </a:p>
      </dgm:t>
    </dgm:pt>
    <dgm:pt modelId="{6D5A0B64-E7B7-4D27-9344-084922D1E029}" type="pres">
      <dgm:prSet presAssocID="{326331E0-5CEB-4A44-8010-191385E168E2}" presName="root" presStyleCnt="0">
        <dgm:presLayoutVars>
          <dgm:dir/>
          <dgm:resizeHandles val="exact"/>
        </dgm:presLayoutVars>
      </dgm:prSet>
      <dgm:spPr/>
    </dgm:pt>
    <dgm:pt modelId="{3379485A-8E16-4885-BD02-3025948B1DDC}" type="pres">
      <dgm:prSet presAssocID="{D8A8AEC4-9AE7-4B46-85AE-A2BB50BDB68D}" presName="compNode" presStyleCnt="0"/>
      <dgm:spPr/>
    </dgm:pt>
    <dgm:pt modelId="{A8E94690-09DE-4047-8000-E568B3D53D59}" type="pres">
      <dgm:prSet presAssocID="{D8A8AEC4-9AE7-4B46-85AE-A2BB50BDB68D}" presName="bgRect" presStyleLbl="bgShp" presStyleIdx="0" presStyleCnt="5" custLinFactNeighborX="-7"/>
      <dgm:spPr/>
    </dgm:pt>
    <dgm:pt modelId="{F079370F-6C3B-4D61-937C-6796A1717383}" type="pres">
      <dgm:prSet presAssocID="{D8A8AEC4-9AE7-4B46-85AE-A2BB50BDB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n mit einfarbiger Füllung"/>
        </a:ext>
      </dgm:extLst>
    </dgm:pt>
    <dgm:pt modelId="{106B7975-9BA8-4B46-92B0-A7C4EAB2B112}" type="pres">
      <dgm:prSet presAssocID="{D8A8AEC4-9AE7-4B46-85AE-A2BB50BDB68D}" presName="spaceRect" presStyleCnt="0"/>
      <dgm:spPr/>
    </dgm:pt>
    <dgm:pt modelId="{6BA851E4-3EF6-478D-B586-9440ECEFDD4F}" type="pres">
      <dgm:prSet presAssocID="{D8A8AEC4-9AE7-4B46-85AE-A2BB50BDB68D}" presName="parTx" presStyleLbl="revTx" presStyleIdx="0" presStyleCnt="8">
        <dgm:presLayoutVars>
          <dgm:chMax val="0"/>
          <dgm:chPref val="0"/>
        </dgm:presLayoutVars>
      </dgm:prSet>
      <dgm:spPr/>
    </dgm:pt>
    <dgm:pt modelId="{E6960B45-6E2E-49F0-B0A6-D67188294356}" type="pres">
      <dgm:prSet presAssocID="{5AF88BF4-6556-4B39-B7AC-EA68A677E758}" presName="sibTrans" presStyleCnt="0"/>
      <dgm:spPr/>
    </dgm:pt>
    <dgm:pt modelId="{B1974B74-2777-46D5-9C72-95F9DC4089A9}" type="pres">
      <dgm:prSet presAssocID="{0CC8541F-6111-4133-99F8-958965340125}" presName="compNode" presStyleCnt="0"/>
      <dgm:spPr/>
    </dgm:pt>
    <dgm:pt modelId="{3CD51B90-F2B4-42D2-9374-4B89179ED33C}" type="pres">
      <dgm:prSet presAssocID="{0CC8541F-6111-4133-99F8-958965340125}" presName="bgRect" presStyleLbl="bgShp" presStyleIdx="1" presStyleCnt="5"/>
      <dgm:spPr/>
    </dgm:pt>
    <dgm:pt modelId="{BA008BD6-D2BC-4D06-A15E-385028DF6E2E}" type="pres">
      <dgm:prSet presAssocID="{0CC8541F-6111-4133-99F8-9589653401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ulmädchen mit einfarbiger Füllung"/>
        </a:ext>
      </dgm:extLst>
    </dgm:pt>
    <dgm:pt modelId="{F090727A-5ACC-433E-A2AF-6F58A11D12C8}" type="pres">
      <dgm:prSet presAssocID="{0CC8541F-6111-4133-99F8-958965340125}" presName="spaceRect" presStyleCnt="0"/>
      <dgm:spPr/>
    </dgm:pt>
    <dgm:pt modelId="{52DCBB38-D4CB-4457-9A3F-8B35EAC6F9EE}" type="pres">
      <dgm:prSet presAssocID="{0CC8541F-6111-4133-99F8-958965340125}" presName="parTx" presStyleLbl="revTx" presStyleIdx="1" presStyleCnt="8">
        <dgm:presLayoutVars>
          <dgm:chMax val="0"/>
          <dgm:chPref val="0"/>
        </dgm:presLayoutVars>
      </dgm:prSet>
      <dgm:spPr/>
    </dgm:pt>
    <dgm:pt modelId="{0C5095AD-1252-4D94-BDCA-5EB815A83A9B}" type="pres">
      <dgm:prSet presAssocID="{0CC8541F-6111-4133-99F8-958965340125}" presName="desTx" presStyleLbl="revTx" presStyleIdx="2" presStyleCnt="8">
        <dgm:presLayoutVars/>
      </dgm:prSet>
      <dgm:spPr/>
    </dgm:pt>
    <dgm:pt modelId="{7AABB826-7F1D-47A5-ADF5-6443C7E038AD}" type="pres">
      <dgm:prSet presAssocID="{91DD0415-09F4-481F-BB83-77AD29C24A2D}" presName="sibTrans" presStyleCnt="0"/>
      <dgm:spPr/>
    </dgm:pt>
    <dgm:pt modelId="{5FB2F1B2-3C2E-4E80-8C1A-ABC3F9D16B36}" type="pres">
      <dgm:prSet presAssocID="{00F5542F-3A87-4CDA-A76D-CA9701226042}" presName="compNode" presStyleCnt="0"/>
      <dgm:spPr/>
    </dgm:pt>
    <dgm:pt modelId="{80E5FE0D-BDA7-47AF-9673-DB7C2498DC2D}" type="pres">
      <dgm:prSet presAssocID="{00F5542F-3A87-4CDA-A76D-CA9701226042}" presName="bgRect" presStyleLbl="bgShp" presStyleIdx="2" presStyleCnt="5" custLinFactNeighborX="-7" custLinFactNeighborY="695"/>
      <dgm:spPr/>
    </dgm:pt>
    <dgm:pt modelId="{358E34F1-4A6F-4729-A237-00FA870B0FAC}" type="pres">
      <dgm:prSet presAssocID="{00F5542F-3A87-4CDA-A76D-CA97012260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uljunge mit einfarbiger Füllung"/>
        </a:ext>
      </dgm:extLst>
    </dgm:pt>
    <dgm:pt modelId="{82A9C25E-5D86-4521-8C24-4C4127E350F3}" type="pres">
      <dgm:prSet presAssocID="{00F5542F-3A87-4CDA-A76D-CA9701226042}" presName="spaceRect" presStyleCnt="0"/>
      <dgm:spPr/>
    </dgm:pt>
    <dgm:pt modelId="{B7535B3A-B659-4DEC-833D-43F39F2ED18C}" type="pres">
      <dgm:prSet presAssocID="{00F5542F-3A87-4CDA-A76D-CA9701226042}" presName="parTx" presStyleLbl="revTx" presStyleIdx="3" presStyleCnt="8">
        <dgm:presLayoutVars>
          <dgm:chMax val="0"/>
          <dgm:chPref val="0"/>
        </dgm:presLayoutVars>
      </dgm:prSet>
      <dgm:spPr/>
    </dgm:pt>
    <dgm:pt modelId="{027820E9-9752-4F82-8DF1-441CCBDA0E75}" type="pres">
      <dgm:prSet presAssocID="{00F5542F-3A87-4CDA-A76D-CA9701226042}" presName="desTx" presStyleLbl="revTx" presStyleIdx="4" presStyleCnt="8">
        <dgm:presLayoutVars/>
      </dgm:prSet>
      <dgm:spPr/>
    </dgm:pt>
    <dgm:pt modelId="{5C583DC3-EE2F-4449-A060-18CA646B76C2}" type="pres">
      <dgm:prSet presAssocID="{C1103FEA-C84C-4159-9AE6-8672121E9AF8}" presName="sibTrans" presStyleCnt="0"/>
      <dgm:spPr/>
    </dgm:pt>
    <dgm:pt modelId="{B7F8C609-481E-4DA3-9005-25C82F7979DB}" type="pres">
      <dgm:prSet presAssocID="{D3E60781-DD47-4309-AFFE-5D2B6B6DEA48}" presName="compNode" presStyleCnt="0"/>
      <dgm:spPr/>
    </dgm:pt>
    <dgm:pt modelId="{DE296175-2F6D-4382-BADC-BD8ABCD824FC}" type="pres">
      <dgm:prSet presAssocID="{D3E60781-DD47-4309-AFFE-5D2B6B6DEA48}" presName="bgRect" presStyleLbl="bgShp" presStyleIdx="3" presStyleCnt="5" custLinFactNeighborX="-7" custLinFactNeighborY="-3895"/>
      <dgm:spPr/>
    </dgm:pt>
    <dgm:pt modelId="{6FAE1416-E7C6-4397-8FEF-402B17F089D6}" type="pres">
      <dgm:prSet presAssocID="{D3E60781-DD47-4309-AFFE-5D2B6B6DEA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Silhouette"/>
        </a:ext>
      </dgm:extLst>
    </dgm:pt>
    <dgm:pt modelId="{1C39FC13-55D3-4C92-8C2D-133DC9710E09}" type="pres">
      <dgm:prSet presAssocID="{D3E60781-DD47-4309-AFFE-5D2B6B6DEA48}" presName="spaceRect" presStyleCnt="0"/>
      <dgm:spPr/>
    </dgm:pt>
    <dgm:pt modelId="{39165F39-2092-44B3-852A-8B062D6D358C}" type="pres">
      <dgm:prSet presAssocID="{D3E60781-DD47-4309-AFFE-5D2B6B6DEA48}" presName="parTx" presStyleLbl="revTx" presStyleIdx="5" presStyleCnt="8">
        <dgm:presLayoutVars>
          <dgm:chMax val="0"/>
          <dgm:chPref val="0"/>
        </dgm:presLayoutVars>
      </dgm:prSet>
      <dgm:spPr/>
    </dgm:pt>
    <dgm:pt modelId="{D43E897D-DE66-4CC5-B3D1-CA3BF054B4AD}" type="pres">
      <dgm:prSet presAssocID="{D3E60781-DD47-4309-AFFE-5D2B6B6DEA48}" presName="desTx" presStyleLbl="revTx" presStyleIdx="6" presStyleCnt="8">
        <dgm:presLayoutVars/>
      </dgm:prSet>
      <dgm:spPr/>
    </dgm:pt>
    <dgm:pt modelId="{8DB40290-80E2-4812-8F71-E297C986B96F}" type="pres">
      <dgm:prSet presAssocID="{27F63B2D-43F3-460D-9DE9-EC369E3C2E1F}" presName="sibTrans" presStyleCnt="0"/>
      <dgm:spPr/>
    </dgm:pt>
    <dgm:pt modelId="{BC20171B-8D64-415E-9D5A-D3598680F401}" type="pres">
      <dgm:prSet presAssocID="{B26D8FB7-4DFD-49AB-8A4C-5337C3E69D79}" presName="compNode" presStyleCnt="0"/>
      <dgm:spPr/>
    </dgm:pt>
    <dgm:pt modelId="{4E1CC1AB-CAA4-42E1-B1B8-463BE6C9C8F0}" type="pres">
      <dgm:prSet presAssocID="{B26D8FB7-4DFD-49AB-8A4C-5337C3E69D79}" presName="bgRect" presStyleLbl="bgShp" presStyleIdx="4" presStyleCnt="5"/>
      <dgm:spPr/>
    </dgm:pt>
    <dgm:pt modelId="{702514FA-1512-4359-8EFA-5C959A4E16FC}" type="pres">
      <dgm:prSet presAssocID="{B26D8FB7-4DFD-49AB-8A4C-5337C3E69D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iker mit einfarbiger Füllung"/>
        </a:ext>
      </dgm:extLst>
    </dgm:pt>
    <dgm:pt modelId="{6ADA5A1D-40E2-4083-B638-8F1B53504BB7}" type="pres">
      <dgm:prSet presAssocID="{B26D8FB7-4DFD-49AB-8A4C-5337C3E69D79}" presName="spaceRect" presStyleCnt="0"/>
      <dgm:spPr/>
    </dgm:pt>
    <dgm:pt modelId="{411C826A-25C9-4E7B-B779-0F32A979288A}" type="pres">
      <dgm:prSet presAssocID="{B26D8FB7-4DFD-49AB-8A4C-5337C3E69D7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3634011-E8D7-4729-9E2D-D7C870D04199}" type="presOf" srcId="{0CC8541F-6111-4133-99F8-958965340125}" destId="{52DCBB38-D4CB-4457-9A3F-8B35EAC6F9EE}" srcOrd="0" destOrd="0" presId="urn:microsoft.com/office/officeart/2018/2/layout/IconVerticalSolidList"/>
    <dgm:cxn modelId="{A9904124-207A-480F-A5CA-A39D40A6ABA2}" srcId="{326331E0-5CEB-4A44-8010-191385E168E2}" destId="{0CC8541F-6111-4133-99F8-958965340125}" srcOrd="1" destOrd="0" parTransId="{AF51245A-5877-453F-837A-9D93D1532AD8}" sibTransId="{91DD0415-09F4-481F-BB83-77AD29C24A2D}"/>
    <dgm:cxn modelId="{B0410132-1F05-49A2-9492-4FDEEC5894A8}" srcId="{00F5542F-3A87-4CDA-A76D-CA9701226042}" destId="{344B014D-F1F0-482F-8662-B9CBA6B6502B}" srcOrd="0" destOrd="0" parTransId="{0F0564C4-7945-4152-AC45-BAD9346AA028}" sibTransId="{AA909BCE-B12A-43EF-BC2E-E28167C74610}"/>
    <dgm:cxn modelId="{7BD0A033-FFB1-4147-A2AD-8F72DE8A58C1}" type="presOf" srcId="{D3E60781-DD47-4309-AFFE-5D2B6B6DEA48}" destId="{39165F39-2092-44B3-852A-8B062D6D358C}" srcOrd="0" destOrd="0" presId="urn:microsoft.com/office/officeart/2018/2/layout/IconVerticalSolidList"/>
    <dgm:cxn modelId="{0D367662-C9FD-47E7-89FC-BD72926B60B3}" srcId="{326331E0-5CEB-4A44-8010-191385E168E2}" destId="{D3E60781-DD47-4309-AFFE-5D2B6B6DEA48}" srcOrd="3" destOrd="0" parTransId="{3CDADFEE-97F0-4585-AC1B-7F02FD48C274}" sibTransId="{27F63B2D-43F3-460D-9DE9-EC369E3C2E1F}"/>
    <dgm:cxn modelId="{E7C2DF4C-31D2-498A-841B-6162D0E32CD4}" type="presOf" srcId="{344B014D-F1F0-482F-8662-B9CBA6B6502B}" destId="{027820E9-9752-4F82-8DF1-441CCBDA0E75}" srcOrd="0" destOrd="0" presId="urn:microsoft.com/office/officeart/2018/2/layout/IconVerticalSolidList"/>
    <dgm:cxn modelId="{3689054E-C187-44CD-B1B4-34B1E233FE0A}" type="presOf" srcId="{00F5542F-3A87-4CDA-A76D-CA9701226042}" destId="{B7535B3A-B659-4DEC-833D-43F39F2ED18C}" srcOrd="0" destOrd="0" presId="urn:microsoft.com/office/officeart/2018/2/layout/IconVerticalSolidList"/>
    <dgm:cxn modelId="{C8C9BA7B-302A-4E73-978A-05CF3B67EA77}" type="presOf" srcId="{E7B9C547-3BE1-482E-AF43-BFBC79935B09}" destId="{D43E897D-DE66-4CC5-B3D1-CA3BF054B4AD}" srcOrd="0" destOrd="0" presId="urn:microsoft.com/office/officeart/2018/2/layout/IconVerticalSolidList"/>
    <dgm:cxn modelId="{6D871183-7382-4CC7-BA37-AE10AE5CE4F3}" srcId="{326331E0-5CEB-4A44-8010-191385E168E2}" destId="{00F5542F-3A87-4CDA-A76D-CA9701226042}" srcOrd="2" destOrd="0" parTransId="{8D44E1C3-9FDB-4437-AD51-904F93530292}" sibTransId="{C1103FEA-C84C-4159-9AE6-8672121E9AF8}"/>
    <dgm:cxn modelId="{ED91669D-07BD-4D19-965A-83A252FE3F38}" type="presOf" srcId="{B26D8FB7-4DFD-49AB-8A4C-5337C3E69D79}" destId="{411C826A-25C9-4E7B-B779-0F32A979288A}" srcOrd="0" destOrd="0" presId="urn:microsoft.com/office/officeart/2018/2/layout/IconVerticalSolidList"/>
    <dgm:cxn modelId="{E4D79F9D-DE57-4548-857C-828FB2FAD2B3}" type="presOf" srcId="{D8A8AEC4-9AE7-4B46-85AE-A2BB50BDB68D}" destId="{6BA851E4-3EF6-478D-B586-9440ECEFDD4F}" srcOrd="0" destOrd="0" presId="urn:microsoft.com/office/officeart/2018/2/layout/IconVerticalSolidList"/>
    <dgm:cxn modelId="{9A1B6AAA-10F0-437F-94A3-792C653BAEF5}" type="presOf" srcId="{326331E0-5CEB-4A44-8010-191385E168E2}" destId="{6D5A0B64-E7B7-4D27-9344-084922D1E029}" srcOrd="0" destOrd="0" presId="urn:microsoft.com/office/officeart/2018/2/layout/IconVerticalSolidList"/>
    <dgm:cxn modelId="{16847AB7-D699-4A2F-9D09-4685E54BB6AD}" srcId="{326331E0-5CEB-4A44-8010-191385E168E2}" destId="{B26D8FB7-4DFD-49AB-8A4C-5337C3E69D79}" srcOrd="4" destOrd="0" parTransId="{EEF5F6E3-2B72-42D9-B1B3-5B019A8D2803}" sibTransId="{9624216F-85CF-4BCB-B0B0-B24024F730CD}"/>
    <dgm:cxn modelId="{D690E0BE-9755-4CD3-A5C5-238170CC436E}" srcId="{D3E60781-DD47-4309-AFFE-5D2B6B6DEA48}" destId="{E7B9C547-3BE1-482E-AF43-BFBC79935B09}" srcOrd="0" destOrd="0" parTransId="{C974DB7A-41F2-4D70-928C-B3D0C37C9F6C}" sibTransId="{CD82C2EE-D401-46B1-8866-B2D03B6EA672}"/>
    <dgm:cxn modelId="{74C49BCF-5EA5-4056-8F91-5C22CC92DB05}" type="presOf" srcId="{50BCBF93-FF4A-410A-A68C-A5D43D9D0310}" destId="{0C5095AD-1252-4D94-BDCA-5EB815A83A9B}" srcOrd="0" destOrd="0" presId="urn:microsoft.com/office/officeart/2018/2/layout/IconVerticalSolidList"/>
    <dgm:cxn modelId="{917AC1E4-8ECA-416C-B724-A41005D5A5FB}" srcId="{0CC8541F-6111-4133-99F8-958965340125}" destId="{50BCBF93-FF4A-410A-A68C-A5D43D9D0310}" srcOrd="0" destOrd="0" parTransId="{D596426F-D33C-4ED7-831B-02FD2327AC20}" sibTransId="{5EFAA9EB-D43E-41E7-8083-B625B57ADCE3}"/>
    <dgm:cxn modelId="{3F2FE6F7-1256-4C5D-ABEF-67DD1FA463DB}" srcId="{326331E0-5CEB-4A44-8010-191385E168E2}" destId="{D8A8AEC4-9AE7-4B46-85AE-A2BB50BDB68D}" srcOrd="0" destOrd="0" parTransId="{35539BBE-9237-4855-87EC-D4B3D719A3CE}" sibTransId="{5AF88BF4-6556-4B39-B7AC-EA68A677E758}"/>
    <dgm:cxn modelId="{7F77B228-067F-4FAC-B19D-73C0506F922C}" type="presParOf" srcId="{6D5A0B64-E7B7-4D27-9344-084922D1E029}" destId="{3379485A-8E16-4885-BD02-3025948B1DDC}" srcOrd="0" destOrd="0" presId="urn:microsoft.com/office/officeart/2018/2/layout/IconVerticalSolidList"/>
    <dgm:cxn modelId="{652B1F1E-F264-41E6-8BB0-37A09651A515}" type="presParOf" srcId="{3379485A-8E16-4885-BD02-3025948B1DDC}" destId="{A8E94690-09DE-4047-8000-E568B3D53D59}" srcOrd="0" destOrd="0" presId="urn:microsoft.com/office/officeart/2018/2/layout/IconVerticalSolidList"/>
    <dgm:cxn modelId="{AA225DC5-E7FE-49CA-AB48-DA12348CE939}" type="presParOf" srcId="{3379485A-8E16-4885-BD02-3025948B1DDC}" destId="{F079370F-6C3B-4D61-937C-6796A1717383}" srcOrd="1" destOrd="0" presId="urn:microsoft.com/office/officeart/2018/2/layout/IconVerticalSolidList"/>
    <dgm:cxn modelId="{77BE4254-8577-4E99-A406-CE4F8455A15D}" type="presParOf" srcId="{3379485A-8E16-4885-BD02-3025948B1DDC}" destId="{106B7975-9BA8-4B46-92B0-A7C4EAB2B112}" srcOrd="2" destOrd="0" presId="urn:microsoft.com/office/officeart/2018/2/layout/IconVerticalSolidList"/>
    <dgm:cxn modelId="{A079DFE9-122D-4A5A-A3EE-85679DF460D3}" type="presParOf" srcId="{3379485A-8E16-4885-BD02-3025948B1DDC}" destId="{6BA851E4-3EF6-478D-B586-9440ECEFDD4F}" srcOrd="3" destOrd="0" presId="urn:microsoft.com/office/officeart/2018/2/layout/IconVerticalSolidList"/>
    <dgm:cxn modelId="{9C191F8E-D387-4102-BB35-070816906AEB}" type="presParOf" srcId="{6D5A0B64-E7B7-4D27-9344-084922D1E029}" destId="{E6960B45-6E2E-49F0-B0A6-D67188294356}" srcOrd="1" destOrd="0" presId="urn:microsoft.com/office/officeart/2018/2/layout/IconVerticalSolidList"/>
    <dgm:cxn modelId="{D545412F-881D-4541-A22F-9636D34D5419}" type="presParOf" srcId="{6D5A0B64-E7B7-4D27-9344-084922D1E029}" destId="{B1974B74-2777-46D5-9C72-95F9DC4089A9}" srcOrd="2" destOrd="0" presId="urn:microsoft.com/office/officeart/2018/2/layout/IconVerticalSolidList"/>
    <dgm:cxn modelId="{D7DB5B30-8362-4432-87E3-79C1F7FBCE47}" type="presParOf" srcId="{B1974B74-2777-46D5-9C72-95F9DC4089A9}" destId="{3CD51B90-F2B4-42D2-9374-4B89179ED33C}" srcOrd="0" destOrd="0" presId="urn:microsoft.com/office/officeart/2018/2/layout/IconVerticalSolidList"/>
    <dgm:cxn modelId="{096405AA-166C-4E78-BDBE-EA49E6CC9DAA}" type="presParOf" srcId="{B1974B74-2777-46D5-9C72-95F9DC4089A9}" destId="{BA008BD6-D2BC-4D06-A15E-385028DF6E2E}" srcOrd="1" destOrd="0" presId="urn:microsoft.com/office/officeart/2018/2/layout/IconVerticalSolidList"/>
    <dgm:cxn modelId="{78BC2C21-6169-4586-A1EB-17D1F4761527}" type="presParOf" srcId="{B1974B74-2777-46D5-9C72-95F9DC4089A9}" destId="{F090727A-5ACC-433E-A2AF-6F58A11D12C8}" srcOrd="2" destOrd="0" presId="urn:microsoft.com/office/officeart/2018/2/layout/IconVerticalSolidList"/>
    <dgm:cxn modelId="{1C7D5251-6A72-40A5-A2C6-3BC0901788B2}" type="presParOf" srcId="{B1974B74-2777-46D5-9C72-95F9DC4089A9}" destId="{52DCBB38-D4CB-4457-9A3F-8B35EAC6F9EE}" srcOrd="3" destOrd="0" presId="urn:microsoft.com/office/officeart/2018/2/layout/IconVerticalSolidList"/>
    <dgm:cxn modelId="{E4F61678-EC1B-4494-80D1-EB645F414F6F}" type="presParOf" srcId="{B1974B74-2777-46D5-9C72-95F9DC4089A9}" destId="{0C5095AD-1252-4D94-BDCA-5EB815A83A9B}" srcOrd="4" destOrd="0" presId="urn:microsoft.com/office/officeart/2018/2/layout/IconVerticalSolidList"/>
    <dgm:cxn modelId="{EE7306C3-B0DA-449C-8E15-A22EFC8EC9D2}" type="presParOf" srcId="{6D5A0B64-E7B7-4D27-9344-084922D1E029}" destId="{7AABB826-7F1D-47A5-ADF5-6443C7E038AD}" srcOrd="3" destOrd="0" presId="urn:microsoft.com/office/officeart/2018/2/layout/IconVerticalSolidList"/>
    <dgm:cxn modelId="{3CFCD9F5-1E92-4778-A429-E047BD16E127}" type="presParOf" srcId="{6D5A0B64-E7B7-4D27-9344-084922D1E029}" destId="{5FB2F1B2-3C2E-4E80-8C1A-ABC3F9D16B36}" srcOrd="4" destOrd="0" presId="urn:microsoft.com/office/officeart/2018/2/layout/IconVerticalSolidList"/>
    <dgm:cxn modelId="{F5515021-45AC-447E-9FEC-EC5C2BB18587}" type="presParOf" srcId="{5FB2F1B2-3C2E-4E80-8C1A-ABC3F9D16B36}" destId="{80E5FE0D-BDA7-47AF-9673-DB7C2498DC2D}" srcOrd="0" destOrd="0" presId="urn:microsoft.com/office/officeart/2018/2/layout/IconVerticalSolidList"/>
    <dgm:cxn modelId="{C553B341-9D9D-4710-9752-77D993804E1B}" type="presParOf" srcId="{5FB2F1B2-3C2E-4E80-8C1A-ABC3F9D16B36}" destId="{358E34F1-4A6F-4729-A237-00FA870B0FAC}" srcOrd="1" destOrd="0" presId="urn:microsoft.com/office/officeart/2018/2/layout/IconVerticalSolidList"/>
    <dgm:cxn modelId="{D8E6FA10-AB80-40BC-897D-B3A8311CD7CF}" type="presParOf" srcId="{5FB2F1B2-3C2E-4E80-8C1A-ABC3F9D16B36}" destId="{82A9C25E-5D86-4521-8C24-4C4127E350F3}" srcOrd="2" destOrd="0" presId="urn:microsoft.com/office/officeart/2018/2/layout/IconVerticalSolidList"/>
    <dgm:cxn modelId="{A042237B-31FA-430B-A4BB-256E7FF0AFE7}" type="presParOf" srcId="{5FB2F1B2-3C2E-4E80-8C1A-ABC3F9D16B36}" destId="{B7535B3A-B659-4DEC-833D-43F39F2ED18C}" srcOrd="3" destOrd="0" presId="urn:microsoft.com/office/officeart/2018/2/layout/IconVerticalSolidList"/>
    <dgm:cxn modelId="{02A8C289-1915-491E-ADD8-D634C08C5E17}" type="presParOf" srcId="{5FB2F1B2-3C2E-4E80-8C1A-ABC3F9D16B36}" destId="{027820E9-9752-4F82-8DF1-441CCBDA0E75}" srcOrd="4" destOrd="0" presId="urn:microsoft.com/office/officeart/2018/2/layout/IconVerticalSolidList"/>
    <dgm:cxn modelId="{49A16259-F840-43AD-AACE-0F2D7F954665}" type="presParOf" srcId="{6D5A0B64-E7B7-4D27-9344-084922D1E029}" destId="{5C583DC3-EE2F-4449-A060-18CA646B76C2}" srcOrd="5" destOrd="0" presId="urn:microsoft.com/office/officeart/2018/2/layout/IconVerticalSolidList"/>
    <dgm:cxn modelId="{92BC7504-2288-4757-B60C-D5B47E8A311E}" type="presParOf" srcId="{6D5A0B64-E7B7-4D27-9344-084922D1E029}" destId="{B7F8C609-481E-4DA3-9005-25C82F7979DB}" srcOrd="6" destOrd="0" presId="urn:microsoft.com/office/officeart/2018/2/layout/IconVerticalSolidList"/>
    <dgm:cxn modelId="{32484AFC-AB48-4947-ACD5-C534087AB9AF}" type="presParOf" srcId="{B7F8C609-481E-4DA3-9005-25C82F7979DB}" destId="{DE296175-2F6D-4382-BADC-BD8ABCD824FC}" srcOrd="0" destOrd="0" presId="urn:microsoft.com/office/officeart/2018/2/layout/IconVerticalSolidList"/>
    <dgm:cxn modelId="{C3CEA662-2681-4CB6-AF10-E89DFCCF6BEC}" type="presParOf" srcId="{B7F8C609-481E-4DA3-9005-25C82F7979DB}" destId="{6FAE1416-E7C6-4397-8FEF-402B17F089D6}" srcOrd="1" destOrd="0" presId="urn:microsoft.com/office/officeart/2018/2/layout/IconVerticalSolidList"/>
    <dgm:cxn modelId="{B7C31FE9-8FE1-4C5A-AAFB-401A473DC9E4}" type="presParOf" srcId="{B7F8C609-481E-4DA3-9005-25C82F7979DB}" destId="{1C39FC13-55D3-4C92-8C2D-133DC9710E09}" srcOrd="2" destOrd="0" presId="urn:microsoft.com/office/officeart/2018/2/layout/IconVerticalSolidList"/>
    <dgm:cxn modelId="{B4BEB77B-A5E2-435B-8952-C99DE650962B}" type="presParOf" srcId="{B7F8C609-481E-4DA3-9005-25C82F7979DB}" destId="{39165F39-2092-44B3-852A-8B062D6D358C}" srcOrd="3" destOrd="0" presId="urn:microsoft.com/office/officeart/2018/2/layout/IconVerticalSolidList"/>
    <dgm:cxn modelId="{BAAEAD37-9DFB-400D-B795-1E6C595A2360}" type="presParOf" srcId="{B7F8C609-481E-4DA3-9005-25C82F7979DB}" destId="{D43E897D-DE66-4CC5-B3D1-CA3BF054B4AD}" srcOrd="4" destOrd="0" presId="urn:microsoft.com/office/officeart/2018/2/layout/IconVerticalSolidList"/>
    <dgm:cxn modelId="{07FAEEBB-EB1B-4AC8-96E0-67FDB657007C}" type="presParOf" srcId="{6D5A0B64-E7B7-4D27-9344-084922D1E029}" destId="{8DB40290-80E2-4812-8F71-E297C986B96F}" srcOrd="7" destOrd="0" presId="urn:microsoft.com/office/officeart/2018/2/layout/IconVerticalSolidList"/>
    <dgm:cxn modelId="{3444A928-CF69-4534-BD77-F05A927E0DC0}" type="presParOf" srcId="{6D5A0B64-E7B7-4D27-9344-084922D1E029}" destId="{BC20171B-8D64-415E-9D5A-D3598680F401}" srcOrd="8" destOrd="0" presId="urn:microsoft.com/office/officeart/2018/2/layout/IconVerticalSolidList"/>
    <dgm:cxn modelId="{A4E290F5-3132-4589-BDC3-8BA5F0334B65}" type="presParOf" srcId="{BC20171B-8D64-415E-9D5A-D3598680F401}" destId="{4E1CC1AB-CAA4-42E1-B1B8-463BE6C9C8F0}" srcOrd="0" destOrd="0" presId="urn:microsoft.com/office/officeart/2018/2/layout/IconVerticalSolidList"/>
    <dgm:cxn modelId="{E8E432DD-E1A6-4E55-A1AC-A9ABAC50614C}" type="presParOf" srcId="{BC20171B-8D64-415E-9D5A-D3598680F401}" destId="{702514FA-1512-4359-8EFA-5C959A4E16FC}" srcOrd="1" destOrd="0" presId="urn:microsoft.com/office/officeart/2018/2/layout/IconVerticalSolidList"/>
    <dgm:cxn modelId="{5E94115F-A37B-4DBF-BD2B-E63D104A647B}" type="presParOf" srcId="{BC20171B-8D64-415E-9D5A-D3598680F401}" destId="{6ADA5A1D-40E2-4083-B638-8F1B53504BB7}" srcOrd="2" destOrd="0" presId="urn:microsoft.com/office/officeart/2018/2/layout/IconVerticalSolidList"/>
    <dgm:cxn modelId="{337B397D-0E5F-4875-BA94-39887B78BC9B}" type="presParOf" srcId="{BC20171B-8D64-415E-9D5A-D3598680F401}" destId="{411C826A-25C9-4E7B-B779-0F32A97928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94690-09DE-4047-8000-E568B3D53D59}">
      <dsp:nvSpPr>
        <dsp:cNvPr id="0" name=""/>
        <dsp:cNvSpPr/>
      </dsp:nvSpPr>
      <dsp:spPr>
        <a:xfrm>
          <a:off x="0" y="3261"/>
          <a:ext cx="4102965" cy="6947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9370F-6C3B-4D61-937C-6796A1717383}">
      <dsp:nvSpPr>
        <dsp:cNvPr id="0" name=""/>
        <dsp:cNvSpPr/>
      </dsp:nvSpPr>
      <dsp:spPr>
        <a:xfrm>
          <a:off x="210166" y="159584"/>
          <a:ext cx="382121" cy="382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851E4-3EF6-478D-B586-9440ECEFDD4F}">
      <dsp:nvSpPr>
        <dsp:cNvPr id="0" name=""/>
        <dsp:cNvSpPr/>
      </dsp:nvSpPr>
      <dsp:spPr>
        <a:xfrm>
          <a:off x="802455" y="3261"/>
          <a:ext cx="3300509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noProof="0"/>
            <a:t>IT Onsite Support</a:t>
          </a:r>
          <a:endParaRPr lang="en-GB" sz="1800" b="1" kern="1200" noProof="0"/>
        </a:p>
      </dsp:txBody>
      <dsp:txXfrm>
        <a:off x="802455" y="3261"/>
        <a:ext cx="3300509" cy="694766"/>
      </dsp:txXfrm>
    </dsp:sp>
    <dsp:sp modelId="{3CD51B90-F2B4-42D2-9374-4B89179ED33C}">
      <dsp:nvSpPr>
        <dsp:cNvPr id="0" name=""/>
        <dsp:cNvSpPr/>
      </dsp:nvSpPr>
      <dsp:spPr>
        <a:xfrm>
          <a:off x="0" y="871720"/>
          <a:ext cx="4102965" cy="6947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8BD6-D2BC-4D06-A15E-385028DF6E2E}">
      <dsp:nvSpPr>
        <dsp:cNvPr id="0" name=""/>
        <dsp:cNvSpPr/>
      </dsp:nvSpPr>
      <dsp:spPr>
        <a:xfrm>
          <a:off x="210166" y="1028042"/>
          <a:ext cx="382121" cy="382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BB38-D4CB-4457-9A3F-8B35EAC6F9EE}">
      <dsp:nvSpPr>
        <dsp:cNvPr id="0" name=""/>
        <dsp:cNvSpPr/>
      </dsp:nvSpPr>
      <dsp:spPr>
        <a:xfrm>
          <a:off x="802455" y="871720"/>
          <a:ext cx="184633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noProof="0"/>
            <a:t>HR</a:t>
          </a:r>
          <a:endParaRPr lang="en-GB" sz="1900" kern="1200" noProof="0"/>
        </a:p>
      </dsp:txBody>
      <dsp:txXfrm>
        <a:off x="802455" y="871720"/>
        <a:ext cx="1846334" cy="694766"/>
      </dsp:txXfrm>
    </dsp:sp>
    <dsp:sp modelId="{0C5095AD-1252-4D94-BDCA-5EB815A83A9B}">
      <dsp:nvSpPr>
        <dsp:cNvPr id="0" name=""/>
        <dsp:cNvSpPr/>
      </dsp:nvSpPr>
      <dsp:spPr>
        <a:xfrm>
          <a:off x="2648790" y="871720"/>
          <a:ext cx="145417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noProof="0"/>
        </a:p>
      </dsp:txBody>
      <dsp:txXfrm>
        <a:off x="2648790" y="871720"/>
        <a:ext cx="1454174" cy="694766"/>
      </dsp:txXfrm>
    </dsp:sp>
    <dsp:sp modelId="{80E5FE0D-BDA7-47AF-9673-DB7C2498DC2D}">
      <dsp:nvSpPr>
        <dsp:cNvPr id="0" name=""/>
        <dsp:cNvSpPr/>
      </dsp:nvSpPr>
      <dsp:spPr>
        <a:xfrm>
          <a:off x="0" y="1745007"/>
          <a:ext cx="4102965" cy="6947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E34F1-4A6F-4729-A237-00FA870B0FAC}">
      <dsp:nvSpPr>
        <dsp:cNvPr id="0" name=""/>
        <dsp:cNvSpPr/>
      </dsp:nvSpPr>
      <dsp:spPr>
        <a:xfrm>
          <a:off x="210166" y="1896501"/>
          <a:ext cx="382121" cy="382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35B3A-B659-4DEC-833D-43F39F2ED18C}">
      <dsp:nvSpPr>
        <dsp:cNvPr id="0" name=""/>
        <dsp:cNvSpPr/>
      </dsp:nvSpPr>
      <dsp:spPr>
        <a:xfrm>
          <a:off x="802455" y="1740179"/>
          <a:ext cx="184633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noProof="0"/>
            <a:t>Supervisor</a:t>
          </a:r>
          <a:endParaRPr lang="en-GB" sz="1900" kern="1200" noProof="0"/>
        </a:p>
      </dsp:txBody>
      <dsp:txXfrm>
        <a:off x="802455" y="1740179"/>
        <a:ext cx="1846334" cy="694766"/>
      </dsp:txXfrm>
    </dsp:sp>
    <dsp:sp modelId="{027820E9-9752-4F82-8DF1-441CCBDA0E75}">
      <dsp:nvSpPr>
        <dsp:cNvPr id="0" name=""/>
        <dsp:cNvSpPr/>
      </dsp:nvSpPr>
      <dsp:spPr>
        <a:xfrm>
          <a:off x="2648790" y="1740179"/>
          <a:ext cx="145417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noProof="0"/>
        </a:p>
      </dsp:txBody>
      <dsp:txXfrm>
        <a:off x="2648790" y="1740179"/>
        <a:ext cx="1454174" cy="694766"/>
      </dsp:txXfrm>
    </dsp:sp>
    <dsp:sp modelId="{DE296175-2F6D-4382-BADC-BD8ABCD824FC}">
      <dsp:nvSpPr>
        <dsp:cNvPr id="0" name=""/>
        <dsp:cNvSpPr/>
      </dsp:nvSpPr>
      <dsp:spPr>
        <a:xfrm>
          <a:off x="0" y="2581576"/>
          <a:ext cx="4102965" cy="6947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E1416-E7C6-4397-8FEF-402B17F089D6}">
      <dsp:nvSpPr>
        <dsp:cNvPr id="0" name=""/>
        <dsp:cNvSpPr/>
      </dsp:nvSpPr>
      <dsp:spPr>
        <a:xfrm>
          <a:off x="210166" y="2764960"/>
          <a:ext cx="382121" cy="382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65F39-2092-44B3-852A-8B062D6D358C}">
      <dsp:nvSpPr>
        <dsp:cNvPr id="0" name=""/>
        <dsp:cNvSpPr/>
      </dsp:nvSpPr>
      <dsp:spPr>
        <a:xfrm>
          <a:off x="802455" y="2608637"/>
          <a:ext cx="184633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noProof="0"/>
            <a:t>SAP Team</a:t>
          </a:r>
        </a:p>
      </dsp:txBody>
      <dsp:txXfrm>
        <a:off x="802455" y="2608637"/>
        <a:ext cx="1846334" cy="694766"/>
      </dsp:txXfrm>
    </dsp:sp>
    <dsp:sp modelId="{D43E897D-DE66-4CC5-B3D1-CA3BF054B4AD}">
      <dsp:nvSpPr>
        <dsp:cNvPr id="0" name=""/>
        <dsp:cNvSpPr/>
      </dsp:nvSpPr>
      <dsp:spPr>
        <a:xfrm>
          <a:off x="2648790" y="2608637"/>
          <a:ext cx="1454174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0" kern="1200" noProof="0"/>
        </a:p>
      </dsp:txBody>
      <dsp:txXfrm>
        <a:off x="2648790" y="2608637"/>
        <a:ext cx="1454174" cy="694766"/>
      </dsp:txXfrm>
    </dsp:sp>
    <dsp:sp modelId="{4E1CC1AB-CAA4-42E1-B1B8-463BE6C9C8F0}">
      <dsp:nvSpPr>
        <dsp:cNvPr id="0" name=""/>
        <dsp:cNvSpPr/>
      </dsp:nvSpPr>
      <dsp:spPr>
        <a:xfrm>
          <a:off x="0" y="3477096"/>
          <a:ext cx="4102965" cy="6947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514FA-1512-4359-8EFA-5C959A4E16FC}">
      <dsp:nvSpPr>
        <dsp:cNvPr id="0" name=""/>
        <dsp:cNvSpPr/>
      </dsp:nvSpPr>
      <dsp:spPr>
        <a:xfrm>
          <a:off x="210166" y="3633418"/>
          <a:ext cx="382121" cy="3821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C826A-25C9-4E7B-B779-0F32A979288A}">
      <dsp:nvSpPr>
        <dsp:cNvPr id="0" name=""/>
        <dsp:cNvSpPr/>
      </dsp:nvSpPr>
      <dsp:spPr>
        <a:xfrm>
          <a:off x="802455" y="3477096"/>
          <a:ext cx="3300509" cy="694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9" tIns="73529" rIns="73529" bIns="735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/>
              <a:ea typeface="+mn-ea"/>
              <a:cs typeface="+mn-cs"/>
            </a:rPr>
            <a:t>External IT Provider</a:t>
          </a:r>
        </a:p>
      </dsp:txBody>
      <dsp:txXfrm>
        <a:off x="802455" y="3477096"/>
        <a:ext cx="3300509" cy="694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03.06.2025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03.06.2025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en-US"/>
              <a:t>12.10.2024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TeamA08 Case Draft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 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/>
              <a:t>Titel </a:t>
            </a:r>
            <a:br>
              <a:rPr lang="de-CH"/>
            </a:br>
            <a:r>
              <a:rPr lang="de-CH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/>
              <a:t>Untertitel </a:t>
            </a:r>
            <a:br>
              <a:rPr lang="de-CH" noProof="0"/>
            </a:br>
            <a:r>
              <a:rPr lang="de-CH" noProof="0"/>
              <a:t>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6844-518F-03E2-CC3F-674008750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9EC6-9ABA-DF32-62FF-6C13C7B5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E905-DCC3-6C0E-FA41-D2D4FA39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EB98-E3EF-4850-B30F-E62C413B62C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D4E8-643B-180F-5993-283A9808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DA3C-EB08-74D7-E984-D8CECF82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7987-72EB-4AD7-9312-9AD11BB6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12.10.2024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TeamA08 Case Draft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 Ersetzen Sie diesen Platzhalter durch ein Bild 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</a:t>
            </a:r>
            <a:br>
              <a:rPr lang="de-CH"/>
            </a:br>
            <a:r>
              <a:rPr lang="de-CH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</a:t>
            </a:r>
            <a:r>
              <a:rPr lang="de-CH" err="1"/>
              <a:t>Presentation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Inhalt hinzufügen</a:t>
            </a:r>
          </a:p>
          <a:p>
            <a:pPr lvl="2"/>
            <a:r>
              <a:rPr lang="de-CH" noProof="0"/>
              <a:t>Ebene 2</a:t>
            </a:r>
          </a:p>
          <a:p>
            <a:pPr lvl="3"/>
            <a:r>
              <a:rPr lang="de-CH" noProof="0"/>
              <a:t>Ebene 3</a:t>
            </a:r>
          </a:p>
          <a:p>
            <a:pPr lvl="4"/>
            <a:r>
              <a:rPr lang="de-CH" noProof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/>
              <a:t>12.10.2024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TeamA08 Case Draft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/>
              <a:t>www.fhnw.ch/business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68240" y="212400"/>
            <a:ext cx="1571760" cy="424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C90E2-8BA1-D0E2-0F19-0E18AD29FB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60220" y="212400"/>
            <a:ext cx="1263780" cy="424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93BA0BC-62D0-A1D2-92DC-8A6B5254725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1885" y="212400"/>
            <a:ext cx="4490743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0D9E3B-1E73-9534-6DF1-6BC5B21C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03.06.2025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75EB70-BF69-8C85-2556-7AD9EE1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TeamA08 Case Draft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A8F04-994B-4C09-4097-237C266D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97553-E953-2C94-DD14-8628B73A3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noProof="0"/>
              <a:t>Claudio Schwaiger, Jasmin Winter, Gilles Müller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3D11EE-2FA6-D92D-22BC-9F53B6ED0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b="1" i="0" noProof="0">
                <a:solidFill>
                  <a:srgbClr val="4C4C4C"/>
                </a:solidFill>
                <a:effectLst/>
                <a:latin typeface="Inter"/>
              </a:rPr>
            </a:br>
            <a:r>
              <a:rPr lang="en-GB" b="1" i="0" noProof="0">
                <a:solidFill>
                  <a:srgbClr val="4C4C4C"/>
                </a:solidFill>
                <a:effectLst/>
                <a:latin typeface="Inter"/>
              </a:rPr>
              <a:t>Onboarding Process</a:t>
            </a:r>
            <a:endParaRPr lang="en-GB" noProof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C8D3A218-C4BD-1BD5-8B05-507F7EFD9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b="1" i="0" noProof="0">
                <a:solidFill>
                  <a:srgbClr val="4C4C4C"/>
                </a:solidFill>
                <a:effectLst/>
                <a:latin typeface="Inter"/>
              </a:rPr>
              <a:t>Digitalization of Business Processes</a:t>
            </a:r>
          </a:p>
          <a:p>
            <a:r>
              <a:rPr lang="en-GB" sz="1800" b="1" i="0" noProof="0">
                <a:solidFill>
                  <a:srgbClr val="4C4C4C"/>
                </a:solidFill>
                <a:effectLst/>
                <a:latin typeface="Inter"/>
              </a:rPr>
              <a:t>2025 Spring</a:t>
            </a:r>
          </a:p>
          <a:p>
            <a:endParaRPr lang="en-GB" noProof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C1579944-CD0C-BB46-912D-689F7987F03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8692" r="8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9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68C04-D7CE-F87B-7C40-4E684BEF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F6826-2647-01F0-7F3C-5964E7A0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Digitalisation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0F6E6-DAC8-D850-9966-B37D7BE7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76" y="1872365"/>
            <a:ext cx="4790942" cy="4175125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setup is determined automatically via DMN decision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hardware, applications and encryption need are derived from job role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 is fully configurable (e.g. CAD roles get high-spec hardware)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payload is generated for downstream processing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is sent to the ticketing system (Make + Google Sheets)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manual form filling or interpretation required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endParaRPr lang="en-GB" sz="2400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EB46E-6D58-3A04-DEBD-0D25BF5D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97E9D-1854-508B-182A-EE379C35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175215-00AC-292B-950C-5C7368AD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88" y="1488080"/>
            <a:ext cx="3169826" cy="4289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EC3727F-EE2F-4CD7-9C5A-4085FE28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228395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D43FF-E3F1-D256-D2E4-408D0682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A0D7D-606F-BBCC-984A-6A125896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Digitalisation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B9479-0912-FC52-901C-BF6923AF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76" y="1989138"/>
            <a:ext cx="11052520" cy="41751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The process now automatically checks whether the onboarding request was submitted early enough.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If the start date is too soon, the system informs the supervisor and pushes the delivery date forward to ensure feasibility.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All updates are applied directly in the central Google Sheet – no manual review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Camunda continues the process based on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This ensures realistic delivery timelines and reduces coordination effort.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59793-8371-BFBD-379C-5C4CF4FD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694" y="6620400"/>
            <a:ext cx="1188000" cy="144016"/>
          </a:xfrm>
        </p:spPr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10C1E-4B8A-66B8-8F78-525E78B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11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7C0EDF-708C-F247-AE24-30841456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71" y="3987360"/>
            <a:ext cx="7164835" cy="1644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C54EB1F-051F-11CB-EC91-B0DE3E2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256805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8E5F5-2532-B4EA-5D3C-0FCAF3E8F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C0A18-A6AC-5F3E-31C7-D2E09238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Digitalisation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C5DA0-5B15-BF65-55E0-4AF7BFD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76" y="1989138"/>
            <a:ext cx="4790942" cy="4175125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altLang="en-CH" sz="1600">
                <a:latin typeface="Arial" panose="020B0604020202020204" pitchFamily="34" charset="0"/>
              </a:rPr>
              <a:t>A </a:t>
            </a:r>
            <a:r>
              <a:rPr lang="de-CH" altLang="en-CH" sz="1600" err="1">
                <a:latin typeface="Arial" panose="020B0604020202020204" pitchFamily="34" charset="0"/>
              </a:rPr>
              <a:t>checklist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supports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the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supervisor</a:t>
            </a:r>
            <a:r>
              <a:rPr lang="de-CH" altLang="en-CH" sz="1600">
                <a:latin typeface="Arial" panose="020B0604020202020204" pitchFamily="34" charset="0"/>
              </a:rPr>
              <a:t> in last </a:t>
            </a:r>
            <a:r>
              <a:rPr lang="de-CH" altLang="en-CH" sz="1600" err="1">
                <a:latin typeface="Arial" panose="020B0604020202020204" pitchFamily="34" charset="0"/>
              </a:rPr>
              <a:t>step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of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the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onboarding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process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of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the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new</a:t>
            </a:r>
            <a:r>
              <a:rPr lang="de-CH" altLang="en-CH" sz="1600">
                <a:latin typeface="Arial" panose="020B0604020202020204" pitchFamily="34" charset="0"/>
              </a:rPr>
              <a:t> </a:t>
            </a:r>
            <a:r>
              <a:rPr lang="de-CH" altLang="en-CH" sz="1600" err="1">
                <a:latin typeface="Arial" panose="020B0604020202020204" pitchFamily="34" charset="0"/>
              </a:rPr>
              <a:t>employee</a:t>
            </a:r>
            <a:endParaRPr lang="de-CH" altLang="en-CH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Camunda marks the onboarding process as completed</a:t>
            </a:r>
            <a:endParaRPr kumimoji="0" lang="de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CH" altLang="en-CH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formal closure and </a:t>
            </a:r>
            <a:r>
              <a:rPr kumimoji="0" lang="de-CH" altLang="en-CH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en-CH" altLang="en-CH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noProof="0">
              <a:sym typeface="Wingdings" panose="05000000000000000000" pitchFamily="2" charset="2"/>
            </a:endParaRPr>
          </a:p>
          <a:p>
            <a:pPr marL="612900" lvl="1" indent="-342900">
              <a:buFont typeface="Arial" panose="020B0604020202020204" pitchFamily="34" charset="0"/>
              <a:buChar char="•"/>
            </a:pPr>
            <a:endParaRPr lang="en-GB" sz="2400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2118B-AE89-70D4-C752-62094179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0E3B6-32B1-CC65-5A74-96ABC7C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12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28EA814-E315-BA7A-34F3-D1E4AB8D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785" y="2425142"/>
            <a:ext cx="3319691" cy="3122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F2108F0-99A5-7DBC-CCA0-5615A72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383708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24F86-F8E3-523C-D328-FC965DA4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6D1878-C25D-7407-6BC7-5591CC56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TeamA08 Case Draft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914557-1F01-B2A4-CE16-996C5C5C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D872A48-4CD3-B9B6-BF61-34DE785FC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075" y="1117240"/>
            <a:ext cx="5265301" cy="1231106"/>
          </a:xfrm>
        </p:spPr>
        <p:txBody>
          <a:bodyPr/>
          <a:lstStyle/>
          <a:p>
            <a:br>
              <a:rPr lang="en-GB" b="1" i="0" noProof="0">
                <a:solidFill>
                  <a:srgbClr val="4C4C4C"/>
                </a:solidFill>
                <a:effectLst/>
                <a:latin typeface="Inter"/>
              </a:rPr>
            </a:br>
            <a:r>
              <a:rPr lang="en-GB" b="1" i="0" noProof="0">
                <a:solidFill>
                  <a:srgbClr val="4C4C4C"/>
                </a:solidFill>
                <a:effectLst/>
                <a:latin typeface="Inter"/>
              </a:rPr>
              <a:t>Thank you</a:t>
            </a:r>
            <a:endParaRPr lang="en-GB" noProof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5453A2E-4B59-FA09-33A2-CE1CD4199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b="1" i="0" noProof="0">
                <a:solidFill>
                  <a:srgbClr val="4C4C4C"/>
                </a:solidFill>
                <a:effectLst/>
                <a:latin typeface="Inter"/>
              </a:rPr>
              <a:t>Digitalization of Business Processes</a:t>
            </a:r>
          </a:p>
          <a:p>
            <a:r>
              <a:rPr lang="en-GB" sz="1800" b="1" i="0" noProof="0">
                <a:solidFill>
                  <a:srgbClr val="4C4C4C"/>
                </a:solidFill>
                <a:effectLst/>
                <a:latin typeface="Inter"/>
              </a:rPr>
              <a:t>2025 Spring</a:t>
            </a:r>
          </a:p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4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34DB-305A-2314-C06C-1977BC62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Current Onboarding Process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BC8684-41DB-D133-5EC9-57B6247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03.06.2025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19F3D2-309F-3994-E835-481F5188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Team 5 – Onboarding Process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241C6E-E16C-2875-A7A7-602B6D68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2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D7333B-4457-E3C7-6B9F-BDE76497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6" y="1939786"/>
            <a:ext cx="11140440" cy="4197603"/>
          </a:xfrm>
          <a:prstGeom prst="rect">
            <a:avLst/>
          </a:prstGeom>
        </p:spPr>
      </p:pic>
      <p:pic>
        <p:nvPicPr>
          <p:cNvPr id="10" name="Grafik 9" descr="Blitz mit einfarbiger Füllung">
            <a:extLst>
              <a:ext uri="{FF2B5EF4-FFF2-40B4-BE49-F238E27FC236}">
                <a16:creationId xmlns:a16="http://schemas.microsoft.com/office/drawing/2014/main" id="{BC9B28B1-8E82-F6E9-5A32-6D211509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300" y="3733787"/>
            <a:ext cx="304800" cy="304800"/>
          </a:xfrm>
          <a:prstGeom prst="rect">
            <a:avLst/>
          </a:prstGeom>
        </p:spPr>
      </p:pic>
      <p:pic>
        <p:nvPicPr>
          <p:cNvPr id="11" name="Grafik 10" descr="Blitz mit einfarbiger Füllung">
            <a:extLst>
              <a:ext uri="{FF2B5EF4-FFF2-40B4-BE49-F238E27FC236}">
                <a16:creationId xmlns:a16="http://schemas.microsoft.com/office/drawing/2014/main" id="{75024F69-7F6E-3036-15C4-2C1D212D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0" y="3733774"/>
            <a:ext cx="304800" cy="304800"/>
          </a:xfrm>
          <a:prstGeom prst="rect">
            <a:avLst/>
          </a:prstGeom>
        </p:spPr>
      </p:pic>
      <p:pic>
        <p:nvPicPr>
          <p:cNvPr id="12" name="Grafik 11" descr="Blitz mit einfarbiger Füllung">
            <a:extLst>
              <a:ext uri="{FF2B5EF4-FFF2-40B4-BE49-F238E27FC236}">
                <a16:creationId xmlns:a16="http://schemas.microsoft.com/office/drawing/2014/main" id="{A80CB4F9-10FE-CD66-9AB6-F0B7AE5FC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780" y="3760418"/>
            <a:ext cx="304800" cy="304800"/>
          </a:xfrm>
          <a:prstGeom prst="rect">
            <a:avLst/>
          </a:prstGeom>
        </p:spPr>
      </p:pic>
      <p:pic>
        <p:nvPicPr>
          <p:cNvPr id="13" name="Grafik 12" descr="Blitz mit einfarbiger Füllung">
            <a:extLst>
              <a:ext uri="{FF2B5EF4-FFF2-40B4-BE49-F238E27FC236}">
                <a16:creationId xmlns:a16="http://schemas.microsoft.com/office/drawing/2014/main" id="{49AB5DA8-77F4-2E19-11A4-E20559B59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0" y="4369185"/>
            <a:ext cx="304800" cy="304800"/>
          </a:xfrm>
          <a:prstGeom prst="rect">
            <a:avLst/>
          </a:prstGeom>
        </p:spPr>
      </p:pic>
      <p:pic>
        <p:nvPicPr>
          <p:cNvPr id="14" name="Grafik 13" descr="Blitz mit einfarbiger Füllung">
            <a:extLst>
              <a:ext uri="{FF2B5EF4-FFF2-40B4-BE49-F238E27FC236}">
                <a16:creationId xmlns:a16="http://schemas.microsoft.com/office/drawing/2014/main" id="{C351AC8C-DB2F-5401-D3A0-937466CE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9600" y="5394232"/>
            <a:ext cx="304800" cy="304800"/>
          </a:xfrm>
          <a:prstGeom prst="rect">
            <a:avLst/>
          </a:prstGeom>
        </p:spPr>
      </p:pic>
      <p:pic>
        <p:nvPicPr>
          <p:cNvPr id="15" name="Grafik 14" descr="Blitz mit einfarbiger Füllung">
            <a:extLst>
              <a:ext uri="{FF2B5EF4-FFF2-40B4-BE49-F238E27FC236}">
                <a16:creationId xmlns:a16="http://schemas.microsoft.com/office/drawing/2014/main" id="{C94D4C3B-346B-F311-D0EB-86188AB11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490" y="4369185"/>
            <a:ext cx="304800" cy="304800"/>
          </a:xfrm>
          <a:prstGeom prst="rect">
            <a:avLst/>
          </a:prstGeom>
        </p:spPr>
      </p:pic>
      <p:pic>
        <p:nvPicPr>
          <p:cNvPr id="16" name="Grafik 15" descr="Blitz mit einfarbiger Füllung">
            <a:extLst>
              <a:ext uri="{FF2B5EF4-FFF2-40B4-BE49-F238E27FC236}">
                <a16:creationId xmlns:a16="http://schemas.microsoft.com/office/drawing/2014/main" id="{1DCE56A5-8CEB-35AB-E7E9-AD12850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3590" y="5017744"/>
            <a:ext cx="304800" cy="304800"/>
          </a:xfrm>
          <a:prstGeom prst="rect">
            <a:avLst/>
          </a:prstGeom>
        </p:spPr>
      </p:pic>
      <p:pic>
        <p:nvPicPr>
          <p:cNvPr id="17" name="Grafik 16" descr="Blitz mit einfarbiger Füllung">
            <a:extLst>
              <a:ext uri="{FF2B5EF4-FFF2-40B4-BE49-F238E27FC236}">
                <a16:creationId xmlns:a16="http://schemas.microsoft.com/office/drawing/2014/main" id="{520454B8-3956-4283-2DDE-C2C90CA3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870" y="5032958"/>
            <a:ext cx="304800" cy="304800"/>
          </a:xfrm>
          <a:prstGeom prst="rect">
            <a:avLst/>
          </a:prstGeom>
        </p:spPr>
      </p:pic>
      <p:pic>
        <p:nvPicPr>
          <p:cNvPr id="18" name="Grafik 17" descr="Blitz mit einfarbiger Füllung">
            <a:extLst>
              <a:ext uri="{FF2B5EF4-FFF2-40B4-BE49-F238E27FC236}">
                <a16:creationId xmlns:a16="http://schemas.microsoft.com/office/drawing/2014/main" id="{BC64AE3D-576A-8F3A-97B9-BEB87989D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3496" y="4979644"/>
            <a:ext cx="304800" cy="304800"/>
          </a:xfrm>
          <a:prstGeom prst="rect">
            <a:avLst/>
          </a:prstGeom>
        </p:spPr>
      </p:pic>
      <p:pic>
        <p:nvPicPr>
          <p:cNvPr id="19" name="Grafik 18" descr="Blitz mit einfarbiger Füllung">
            <a:extLst>
              <a:ext uri="{FF2B5EF4-FFF2-40B4-BE49-F238E27FC236}">
                <a16:creationId xmlns:a16="http://schemas.microsoft.com/office/drawing/2014/main" id="{B2EE2553-04DF-D399-B3C4-4BA182EA0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606" y="5337758"/>
            <a:ext cx="304800" cy="304800"/>
          </a:xfrm>
          <a:prstGeom prst="rect">
            <a:avLst/>
          </a:prstGeom>
        </p:spPr>
      </p:pic>
      <p:pic>
        <p:nvPicPr>
          <p:cNvPr id="20" name="Grafik 19" descr="Blitz mit einfarbiger Füllung">
            <a:extLst>
              <a:ext uri="{FF2B5EF4-FFF2-40B4-BE49-F238E27FC236}">
                <a16:creationId xmlns:a16="http://schemas.microsoft.com/office/drawing/2014/main" id="{DC67B2C4-B4AB-8673-D2A0-9B41D2742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396" y="4369185"/>
            <a:ext cx="304800" cy="304800"/>
          </a:xfrm>
          <a:prstGeom prst="rect">
            <a:avLst/>
          </a:prstGeom>
        </p:spPr>
      </p:pic>
      <p:pic>
        <p:nvPicPr>
          <p:cNvPr id="21" name="Grafik 20" descr="Blitz mit einfarbiger Füllung">
            <a:extLst>
              <a:ext uri="{FF2B5EF4-FFF2-40B4-BE49-F238E27FC236}">
                <a16:creationId xmlns:a16="http://schemas.microsoft.com/office/drawing/2014/main" id="{372F91B8-1F48-8A80-DD28-C87060DBA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5108" y="3782550"/>
            <a:ext cx="304800" cy="304800"/>
          </a:xfrm>
          <a:prstGeom prst="rect">
            <a:avLst/>
          </a:prstGeom>
        </p:spPr>
      </p:pic>
      <p:pic>
        <p:nvPicPr>
          <p:cNvPr id="22" name="Grafik 21" descr="Blitz mit einfarbiger Füllung">
            <a:extLst>
              <a:ext uri="{FF2B5EF4-FFF2-40B4-BE49-F238E27FC236}">
                <a16:creationId xmlns:a16="http://schemas.microsoft.com/office/drawing/2014/main" id="{74E7A80B-916E-64DB-04F5-3B259B80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8586" y="3124200"/>
            <a:ext cx="304800" cy="304800"/>
          </a:xfrm>
          <a:prstGeom prst="rect">
            <a:avLst/>
          </a:prstGeom>
        </p:spPr>
      </p:pic>
      <p:pic>
        <p:nvPicPr>
          <p:cNvPr id="23" name="Grafik 22" descr="Blitz mit einfarbiger Füllung">
            <a:extLst>
              <a:ext uri="{FF2B5EF4-FFF2-40B4-BE49-F238E27FC236}">
                <a16:creationId xmlns:a16="http://schemas.microsoft.com/office/drawing/2014/main" id="{EB958D67-7028-2CD3-34AD-22F8631F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6286" y="3124200"/>
            <a:ext cx="304800" cy="304800"/>
          </a:xfrm>
          <a:prstGeom prst="rect">
            <a:avLst/>
          </a:prstGeom>
        </p:spPr>
      </p:pic>
      <p:pic>
        <p:nvPicPr>
          <p:cNvPr id="24" name="Grafik 23" descr="Blitz mit einfarbiger Füllung">
            <a:extLst>
              <a:ext uri="{FF2B5EF4-FFF2-40B4-BE49-F238E27FC236}">
                <a16:creationId xmlns:a16="http://schemas.microsoft.com/office/drawing/2014/main" id="{1747D824-3B19-664E-2A56-3D960A2B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9936" y="3124200"/>
            <a:ext cx="304800" cy="304800"/>
          </a:xfrm>
          <a:prstGeom prst="rect">
            <a:avLst/>
          </a:prstGeom>
        </p:spPr>
      </p:pic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00AD9F3-4BC5-B044-EF09-36DE562A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2506" y="3154915"/>
            <a:ext cx="304800" cy="304800"/>
          </a:xfrm>
          <a:prstGeom prst="rect">
            <a:avLst/>
          </a:prstGeom>
        </p:spPr>
      </p:pic>
      <p:pic>
        <p:nvPicPr>
          <p:cNvPr id="26" name="Grafik 25" descr="Blitz mit einfarbiger Füllung">
            <a:extLst>
              <a:ext uri="{FF2B5EF4-FFF2-40B4-BE49-F238E27FC236}">
                <a16:creationId xmlns:a16="http://schemas.microsoft.com/office/drawing/2014/main" id="{21733277-A2B2-55B7-6832-AFD863637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6640" y="3116554"/>
            <a:ext cx="304800" cy="304800"/>
          </a:xfrm>
          <a:prstGeom prst="rect">
            <a:avLst/>
          </a:prstGeom>
        </p:spPr>
      </p:pic>
      <p:pic>
        <p:nvPicPr>
          <p:cNvPr id="27" name="Grafik 26" descr="Blitz mit einfarbiger Füllung">
            <a:extLst>
              <a:ext uri="{FF2B5EF4-FFF2-40B4-BE49-F238E27FC236}">
                <a16:creationId xmlns:a16="http://schemas.microsoft.com/office/drawing/2014/main" id="{4802CB7F-AB7D-CCD6-133F-D52965D3E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2506" y="2588358"/>
            <a:ext cx="304800" cy="304800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130CC941-CB6C-9D85-F279-A4E73084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4336" y="2554068"/>
            <a:ext cx="304800" cy="304800"/>
          </a:xfrm>
          <a:prstGeom prst="rect">
            <a:avLst/>
          </a:prstGeom>
        </p:spPr>
      </p:pic>
      <p:pic>
        <p:nvPicPr>
          <p:cNvPr id="29" name="Grafik 28" descr="Blitz mit einfarbiger Füllung">
            <a:extLst>
              <a:ext uri="{FF2B5EF4-FFF2-40B4-BE49-F238E27FC236}">
                <a16:creationId xmlns:a16="http://schemas.microsoft.com/office/drawing/2014/main" id="{9E00283E-1381-A8FA-3989-8DDD107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7066" y="2608776"/>
            <a:ext cx="304800" cy="304800"/>
          </a:xfrm>
          <a:prstGeom prst="rect">
            <a:avLst/>
          </a:prstGeom>
        </p:spPr>
      </p:pic>
      <p:pic>
        <p:nvPicPr>
          <p:cNvPr id="30" name="Grafik 29" descr="Blitz mit einfarbiger Füllung">
            <a:extLst>
              <a:ext uri="{FF2B5EF4-FFF2-40B4-BE49-F238E27FC236}">
                <a16:creationId xmlns:a16="http://schemas.microsoft.com/office/drawing/2014/main" id="{D7F3F801-EFC2-51D4-C082-2FF29D13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396" y="269728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101BA-11F9-6FDC-89FA-5CAA215A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991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/>
              <a:t>Participants &amp; pain 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CFB29-7678-FBF1-AEAF-7C8E28FB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 lnSpcReduction="10000"/>
          </a:bodyPr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8BAD3-9918-6160-6747-8CCC548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GB" noProof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0B7338F-1D53-BEAB-7593-7D9D82364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612580"/>
              </p:ext>
            </p:extLst>
          </p:nvPr>
        </p:nvGraphicFramePr>
        <p:xfrm>
          <a:off x="408075" y="1989138"/>
          <a:ext cx="4102965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BBA7EFBE-2F1D-6C33-4C92-A228D17D1DA9}"/>
              </a:ext>
            </a:extLst>
          </p:cNvPr>
          <p:cNvSpPr txBox="1"/>
          <p:nvPr/>
        </p:nvSpPr>
        <p:spPr>
          <a:xfrm>
            <a:off x="5101360" y="1907227"/>
            <a:ext cx="7291723" cy="28782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 noProof="0"/>
              <a:t>Too many manual steps and system handoffs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 noProof="0"/>
              <a:t>Lack of automation or centralized tracking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 noProof="0"/>
              <a:t>No data digitalized (manual entries throughout the process)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 noProof="0"/>
              <a:t>Dependence on external IT provider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/>
              <a:t>Long waiting times for filled out requirements</a:t>
            </a:r>
            <a:endParaRPr lang="en-GB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 noProof="0"/>
              <a:t>No feedback or final quality check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697B97DC-CE48-7B84-921C-53A16243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AD30E0-DC28-FAA6-4BF2-B08CD1C932F1}"/>
              </a:ext>
            </a:extLst>
          </p:cNvPr>
          <p:cNvSpPr txBox="1"/>
          <p:nvPr/>
        </p:nvSpPr>
        <p:spPr>
          <a:xfrm>
            <a:off x="5101360" y="5425599"/>
            <a:ext cx="635923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/>
              <a:t>Delays in starting new employees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/>
              <a:t>High workload for HR, IT and managers</a:t>
            </a:r>
            <a:endParaRPr lang="en-US" sz="1400" b="1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/>
              <a:t>Poor first impression of the new team member on the company</a:t>
            </a:r>
            <a:endParaRPr lang="de-CH" sz="1400" b="1"/>
          </a:p>
        </p:txBody>
      </p:sp>
    </p:spTree>
    <p:extLst>
      <p:ext uri="{BB962C8B-B14F-4D97-AF65-F5344CB8AC3E}">
        <p14:creationId xmlns:p14="http://schemas.microsoft.com/office/powerpoint/2010/main" val="293032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55986-FBB8-2D4D-0B21-2B180E07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94AE9-0FA0-EC55-4D20-7E4D84D7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Digitalized</a:t>
            </a:r>
            <a:r>
              <a:rPr lang="en-GB" noProof="0"/>
              <a:t> Onboarding Process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0591EE-9AFC-0229-240E-433CA6D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  <a:endParaRPr lang="en-GB" noProof="0"/>
          </a:p>
          <a:p>
            <a:endParaRPr lang="en-GB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32DFA-2F07-1472-FCE8-AFC91BAB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B0552B7-7E62-5B6B-0E8E-052EFF79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35CA1-8EA9-5105-7F4B-5C0C498B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" y="1904294"/>
            <a:ext cx="11840308" cy="34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26BA-A6A6-451E-D6CB-319AA12C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65E45-37DE-6CCE-81B0-4355695A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General improvements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E8071-C0D2-0E49-2DC7-20FD9550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Automated workflow reduces manual steps and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Centralized ticket system ensures better tracking and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Improved handling of short-notice hires with auto-alerts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Clear responsibilities across HR, IT, and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Defined process end enables reporting and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/>
              <a:t>Scalable setup for future growth</a:t>
            </a:r>
            <a:endParaRPr lang="en-GB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37C13-1251-823E-0E12-07F473FE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56AAA-4111-2957-ABD4-D1AFC007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B4385F-14F6-CF87-7B12-6495CF6F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</p:spTree>
    <p:extLst>
      <p:ext uri="{BB962C8B-B14F-4D97-AF65-F5344CB8AC3E}">
        <p14:creationId xmlns:p14="http://schemas.microsoft.com/office/powerpoint/2010/main" val="59145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C2BB3-2993-24B3-BE43-100F4609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Advantages &amp;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DEBD4-A782-F891-4396-CED6F646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Automated logic replaces manual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Human escalation only when needed (via supervisor notification)</a:t>
            </a:r>
            <a:endParaRPr lang="en-GB" noProof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Dynamic update to Google Sheets without scripting</a:t>
            </a:r>
            <a:endParaRPr lang="en-GB" noProof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Easily pluggable into any BPMN process with Camunda</a:t>
            </a:r>
            <a:endParaRPr lang="en-GB" noProof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noProof="0"/>
          </a:p>
          <a:p>
            <a:pPr marL="0" indent="0">
              <a:buNone/>
            </a:pPr>
            <a:endParaRPr lang="en-GB" noProof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Make</a:t>
            </a:r>
            <a:endParaRPr lang="en-GB" noProof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Camunda Modeler</a:t>
            </a:r>
            <a:endParaRPr lang="en-GB" noProof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noProof="0"/>
              <a:t>Google Sheets (as request/ticket database)</a:t>
            </a:r>
            <a:endParaRPr lang="en-GB" noProof="0"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1DE6B-494E-9B65-1AAE-793104A2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F6F55-DC07-E4AE-4481-C496BF20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B58E5EE6-980B-4720-FC3D-CA0EC69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9133E1-EA1B-F31D-B1FB-381F9C49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34" y="4105856"/>
            <a:ext cx="3553124" cy="2064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D19D92-F357-C142-F837-37C45135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78" y="3656310"/>
            <a:ext cx="3149600" cy="153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08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18307-995F-17F9-C6E3-1FD503B8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Decision</a:t>
            </a:r>
            <a:r>
              <a:rPr lang="de-CH"/>
              <a:t> Model and Notation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8E719-12A5-427D-189C-42C40BAC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D71AA-8BD8-EF80-A258-C122832B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507F4-74D7-201E-9926-8E167209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EF9692-2F17-BB8E-A253-5B4BB47C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0" y="2449479"/>
            <a:ext cx="10816652" cy="29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9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01C7-7E34-08E8-0648-09AD7FCD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8956C-84F1-64BD-219A-BE5BC8E2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Forms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A66BE-A414-4DED-14A3-532F742F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12.10.2024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6E34-09B9-F5B3-D543-9346938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TeamA08 Final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BFA24-FB5D-4CAD-9999-5BA00055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831125-690E-5661-C1AB-D088C2B3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20" y="2302626"/>
            <a:ext cx="3550549" cy="333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E1B78F-26D6-2D84-EEBC-0CE06733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59" y="2393138"/>
            <a:ext cx="4403001" cy="3096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4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E5943-F421-F861-5F8F-FA6DD7FF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Digitalisation in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5D90E-1BB6-F5E1-84EB-7AF488A0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76" y="1989138"/>
            <a:ext cx="4790942" cy="41751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noProof="0"/>
              <a:t>Fillable pdf </a:t>
            </a:r>
            <a:r>
              <a:rPr lang="en-GB" sz="1400" noProof="0">
                <a:sym typeface="Wingdings" panose="05000000000000000000" pitchFamily="2" charset="2"/>
              </a:rPr>
              <a:t> Camunda Forms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r>
              <a:rPr lang="en-GB" sz="1400" noProof="0">
                <a:sym typeface="Wingdings" panose="05000000000000000000" pitchFamily="2" charset="2"/>
              </a:rPr>
              <a:t>Data can be processed further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endParaRPr lang="en-GB" sz="1400" noProof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noProof="0">
                <a:sym typeface="Wingdings" panose="05000000000000000000" pitchFamily="2" charset="2"/>
              </a:rPr>
              <a:t>Contract is set up through the Camunda Forms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r>
              <a:rPr lang="en-GB" sz="1400" noProof="0">
                <a:sym typeface="Wingdings" panose="05000000000000000000" pitchFamily="2" charset="2"/>
              </a:rPr>
              <a:t>Contract is sent directly after completion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endParaRPr lang="en-GB" sz="1400" noProof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noProof="0">
                <a:sym typeface="Wingdings" panose="05000000000000000000" pitchFamily="2" charset="2"/>
              </a:rPr>
              <a:t>After 1 week of no received contract	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r>
              <a:rPr lang="en-GB" sz="1400" noProof="0">
                <a:sym typeface="Wingdings" panose="05000000000000000000" pitchFamily="2" charset="2"/>
              </a:rPr>
              <a:t> Process is </a:t>
            </a:r>
            <a:r>
              <a:rPr lang="en-GB" sz="1400" noProof="0" err="1">
                <a:sym typeface="Wingdings" panose="05000000000000000000" pitchFamily="2" charset="2"/>
              </a:rPr>
              <a:t>canceled</a:t>
            </a:r>
            <a:r>
              <a:rPr lang="en-GB" sz="1400" noProof="0">
                <a:sym typeface="Wingdings" panose="05000000000000000000" pitchFamily="2" charset="2"/>
              </a:rPr>
              <a:t> automatically</a:t>
            </a:r>
          </a:p>
          <a:p>
            <a:pPr marL="612900" lvl="1" indent="-342900">
              <a:buFont typeface="Arial" panose="020B0604020202020204" pitchFamily="34" charset="0"/>
              <a:buChar char="•"/>
            </a:pPr>
            <a:endParaRPr lang="en-GB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66266-BA39-CC49-235E-4B18399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03.06.2025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169B13-C340-2CD5-0EEA-8612169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F3ABEC6-4D15-3D82-1E94-7F1AEEE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/>
          <a:lstStyle/>
          <a:p>
            <a:r>
              <a:rPr lang="en-GB" noProof="0"/>
              <a:t>Team 5 – Onboarding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B8819-9A6C-5439-1109-9F60F06F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75" y="4313816"/>
            <a:ext cx="7495901" cy="19798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868872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SW-16x9-EN.potx" id="{B96421F6-3DF6-4691-AACE-4AABE20FB51B}" vid="{140113F6-E5CB-4363-8F1A-35075D464D8D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01CBDC0-CD3E-4380-AB3E-51529A72B4B0}">
  <we:reference id="22ff87a5-132f-4d52-9e97-94d888e4dd91" version="3.8.0.0" store="EXCatalog" storeType="EXCatalog"/>
  <we:alternateReferences>
    <we:reference id="WA104380050" version="3.8.0.0" store="de-DE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D56868F26A834993A9C721AA1E9523" ma:contentTypeVersion="8" ma:contentTypeDescription="Ein neues Dokument erstellen." ma:contentTypeScope="" ma:versionID="886f5e2776232f7ed61d40cbfc09d511">
  <xsd:schema xmlns:xsd="http://www.w3.org/2001/XMLSchema" xmlns:xs="http://www.w3.org/2001/XMLSchema" xmlns:p="http://schemas.microsoft.com/office/2006/metadata/properties" xmlns:ns2="f11abec9-a822-4030-a834-482809a9db8d" targetNamespace="http://schemas.microsoft.com/office/2006/metadata/properties" ma:root="true" ma:fieldsID="095e952d8df0c36759cfd326ae1bc531" ns2:_="">
    <xsd:import namespace="f11abec9-a822-4030-a834-482809a9db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abec9-a822-4030-a834-482809a9db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26B806-0237-4942-A1FD-5C97285908C2}">
  <ds:schemaRefs>
    <ds:schemaRef ds:uri="f11abec9-a822-4030-a834-482809a9db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3A59B-DE98-42FA-9E7B-323B5645E979}">
  <ds:schemaRefs>
    <ds:schemaRef ds:uri="f11abec9-a822-4030-a834-482809a9db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HSW-16x9-EN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FHNW</vt:lpstr>
      <vt:lpstr> Onboarding Process</vt:lpstr>
      <vt:lpstr>Current Onboarding Process</vt:lpstr>
      <vt:lpstr>Participants &amp; pain points</vt:lpstr>
      <vt:lpstr>Digitalized Onboarding Process</vt:lpstr>
      <vt:lpstr>General improvements</vt:lpstr>
      <vt:lpstr>Advantages &amp; Tools</vt:lpstr>
      <vt:lpstr>Decision Model and Notation</vt:lpstr>
      <vt:lpstr>Forms</vt:lpstr>
      <vt:lpstr>Digitalisation in detail</vt:lpstr>
      <vt:lpstr>Digitalisation in detail</vt:lpstr>
      <vt:lpstr>Digitalisation in detail</vt:lpstr>
      <vt:lpstr>Digitalisation in detail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Onboarding process improvement in air defence industry</dc:title>
  <dc:creator>Maja Spahic</dc:creator>
  <dc:description/>
  <cp:revision>1</cp:revision>
  <dcterms:created xsi:type="dcterms:W3CDTF">2024-09-25T07:49:57Z</dcterms:created>
  <dcterms:modified xsi:type="dcterms:W3CDTF">2025-06-03T07:35:51Z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0x010100D1D56868F26A834993A9C721AA1E9523</vt:lpwstr>
  </property>
  <property fmtid="{D5CDD505-2E9C-101B-9397-08002B2CF9AE}" pid="3" name="MediaServiceImageTags">
    <vt:lpwstr/>
  </property>
</Properties>
</file>