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65" r:id="rId7"/>
    <p:sldId id="258" r:id="rId8"/>
    <p:sldId id="266" r:id="rId9"/>
    <p:sldId id="263" r:id="rId10"/>
    <p:sldId id="262" r:id="rId11"/>
    <p:sldId id="259" r:id="rId12"/>
    <p:sldId id="264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B19268-7EAE-544C-BC03-4885D57CC3B4}" v="86" dt="2024-12-18T15:48:21.735"/>
    <p1510:client id="{E5432602-EEC0-B2F5-A3A0-5B7BC3E8763F}" v="438" dt="2024-12-18T15:52:10.616"/>
    <p1510:client id="{ED3057E1-C80E-4263-81F9-81AF8677953F}" v="16" dt="2024-12-18T15:50:44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on Winkler (s)" userId="S::ramon.winkler@students.fhnw.ch::58735b25-8641-447c-9f05-ef1e454e9a66" providerId="AD" clId="Web-{65E7C5C1-A4C2-EC11-DA7F-8E5E0ADDA814}"/>
    <pc:docChg chg="modSld">
      <pc:chgData name="Ramon Winkler (s)" userId="S::ramon.winkler@students.fhnw.ch::58735b25-8641-447c-9f05-ef1e454e9a66" providerId="AD" clId="Web-{65E7C5C1-A4C2-EC11-DA7F-8E5E0ADDA814}" dt="2024-12-11T13:09:19.898" v="124"/>
      <pc:docMkLst>
        <pc:docMk/>
      </pc:docMkLst>
      <pc:sldChg chg="addSp delSp modSp mod setBg">
        <pc:chgData name="Ramon Winkler (s)" userId="S::ramon.winkler@students.fhnw.ch::58735b25-8641-447c-9f05-ef1e454e9a66" providerId="AD" clId="Web-{65E7C5C1-A4C2-EC11-DA7F-8E5E0ADDA814}" dt="2024-12-11T13:09:19.898" v="124"/>
        <pc:sldMkLst>
          <pc:docMk/>
          <pc:sldMk cId="3051684387" sldId="259"/>
        </pc:sldMkLst>
        <pc:spChg chg="mod">
          <ac:chgData name="Ramon Winkler (s)" userId="S::ramon.winkler@students.fhnw.ch::58735b25-8641-447c-9f05-ef1e454e9a66" providerId="AD" clId="Web-{65E7C5C1-A4C2-EC11-DA7F-8E5E0ADDA814}" dt="2024-12-11T13:09:19.898" v="124"/>
          <ac:spMkLst>
            <pc:docMk/>
            <pc:sldMk cId="3051684387" sldId="259"/>
            <ac:spMk id="2" creationId="{6CDFDC2E-D75B-07E5-55B5-1809053B483F}"/>
          </ac:spMkLst>
        </pc:spChg>
        <pc:picChg chg="add mod">
          <ac:chgData name="Ramon Winkler (s)" userId="S::ramon.winkler@students.fhnw.ch::58735b25-8641-447c-9f05-ef1e454e9a66" providerId="AD" clId="Web-{65E7C5C1-A4C2-EC11-DA7F-8E5E0ADDA814}" dt="2024-12-11T13:09:19.898" v="124"/>
          <ac:picMkLst>
            <pc:docMk/>
            <pc:sldMk cId="3051684387" sldId="259"/>
            <ac:picMk id="45" creationId="{B24A7FEE-61E6-3667-CEFB-54FA5649AD6A}"/>
          </ac:picMkLst>
        </pc:picChg>
      </pc:sldChg>
    </pc:docChg>
  </pc:docChgLst>
  <pc:docChgLst>
    <pc:chgData name="Ramon Winkler (s)" userId="S::ramon.winkler@students.fhnw.ch::58735b25-8641-447c-9f05-ef1e454e9a66" providerId="AD" clId="Web-{90B06FD0-B9F5-F2C8-1C22-FFBC76838C14}"/>
    <pc:docChg chg="addSld modSld">
      <pc:chgData name="Ramon Winkler (s)" userId="S::ramon.winkler@students.fhnw.ch::58735b25-8641-447c-9f05-ef1e454e9a66" providerId="AD" clId="Web-{90B06FD0-B9F5-F2C8-1C22-FFBC76838C14}" dt="2024-12-12T15:31:21.833" v="24" actId="20577"/>
      <pc:docMkLst>
        <pc:docMk/>
      </pc:docMkLst>
      <pc:sldChg chg="addSp delSp modSp add replId">
        <pc:chgData name="Ramon Winkler (s)" userId="S::ramon.winkler@students.fhnw.ch::58735b25-8641-447c-9f05-ef1e454e9a66" providerId="AD" clId="Web-{90B06FD0-B9F5-F2C8-1C22-FFBC76838C14}" dt="2024-12-12T15:31:21.833" v="24" actId="20577"/>
        <pc:sldMkLst>
          <pc:docMk/>
          <pc:sldMk cId="1009862826" sldId="264"/>
        </pc:sldMkLst>
        <pc:spChg chg="mod">
          <ac:chgData name="Ramon Winkler (s)" userId="S::ramon.winkler@students.fhnw.ch::58735b25-8641-447c-9f05-ef1e454e9a66" providerId="AD" clId="Web-{90B06FD0-B9F5-F2C8-1C22-FFBC76838C14}" dt="2024-12-12T15:30:58.426" v="15" actId="20577"/>
          <ac:spMkLst>
            <pc:docMk/>
            <pc:sldMk cId="1009862826" sldId="264"/>
            <ac:spMk id="2" creationId="{59693A5E-5EA2-3136-711E-CD52A011738F}"/>
          </ac:spMkLst>
        </pc:spChg>
        <pc:spChg chg="add mod">
          <ac:chgData name="Ramon Winkler (s)" userId="S::ramon.winkler@students.fhnw.ch::58735b25-8641-447c-9f05-ef1e454e9a66" providerId="AD" clId="Web-{90B06FD0-B9F5-F2C8-1C22-FFBC76838C14}" dt="2024-12-12T15:31:21.833" v="24" actId="20577"/>
          <ac:spMkLst>
            <pc:docMk/>
            <pc:sldMk cId="1009862826" sldId="264"/>
            <ac:spMk id="26" creationId="{13B049F1-5A2E-E26B-C28A-FCA1DA48DDA4}"/>
          </ac:spMkLst>
        </pc:spChg>
      </pc:sldChg>
    </pc:docChg>
  </pc:docChgLst>
  <pc:docChgLst>
    <pc:chgData name="Justin Jouwena (s)" userId="94fc0b3f-e240-4dd3-9859-f2a843c85d27" providerId="ADAL" clId="{ED3057E1-C80E-4263-81F9-81AF8677953F}"/>
    <pc:docChg chg="addSld delSld modSld">
      <pc:chgData name="Justin Jouwena (s)" userId="94fc0b3f-e240-4dd3-9859-f2a843c85d27" providerId="ADAL" clId="{ED3057E1-C80E-4263-81F9-81AF8677953F}" dt="2024-12-18T15:50:44.797" v="17" actId="22"/>
      <pc:docMkLst>
        <pc:docMk/>
      </pc:docMkLst>
      <pc:sldChg chg="del">
        <pc:chgData name="Justin Jouwena (s)" userId="94fc0b3f-e240-4dd3-9859-f2a843c85d27" providerId="ADAL" clId="{ED3057E1-C80E-4263-81F9-81AF8677953F}" dt="2024-12-18T15:48:55.106" v="13" actId="47"/>
        <pc:sldMkLst>
          <pc:docMk/>
          <pc:sldMk cId="2096912322" sldId="260"/>
        </pc:sldMkLst>
      </pc:sldChg>
      <pc:sldChg chg="modSp mod">
        <pc:chgData name="Justin Jouwena (s)" userId="94fc0b3f-e240-4dd3-9859-f2a843c85d27" providerId="ADAL" clId="{ED3057E1-C80E-4263-81F9-81AF8677953F}" dt="2024-12-18T15:48:52.411" v="12" actId="20577"/>
        <pc:sldMkLst>
          <pc:docMk/>
          <pc:sldMk cId="4136908889" sldId="261"/>
        </pc:sldMkLst>
        <pc:spChg chg="mod">
          <ac:chgData name="Justin Jouwena (s)" userId="94fc0b3f-e240-4dd3-9859-f2a843c85d27" providerId="ADAL" clId="{ED3057E1-C80E-4263-81F9-81AF8677953F}" dt="2024-12-18T15:48:52.411" v="12" actId="20577"/>
          <ac:spMkLst>
            <pc:docMk/>
            <pc:sldMk cId="4136908889" sldId="261"/>
            <ac:spMk id="2" creationId="{59693A5E-5EA2-3136-711E-CD52A011738F}"/>
          </ac:spMkLst>
        </pc:spChg>
      </pc:sldChg>
      <pc:sldChg chg="modSp mod">
        <pc:chgData name="Justin Jouwena (s)" userId="94fc0b3f-e240-4dd3-9859-f2a843c85d27" providerId="ADAL" clId="{ED3057E1-C80E-4263-81F9-81AF8677953F}" dt="2024-12-18T15:45:34.772" v="3" actId="20577"/>
        <pc:sldMkLst>
          <pc:docMk/>
          <pc:sldMk cId="1009862826" sldId="264"/>
        </pc:sldMkLst>
        <pc:spChg chg="mod">
          <ac:chgData name="Justin Jouwena (s)" userId="94fc0b3f-e240-4dd3-9859-f2a843c85d27" providerId="ADAL" clId="{ED3057E1-C80E-4263-81F9-81AF8677953F}" dt="2024-12-18T15:45:34.772" v="3" actId="20577"/>
          <ac:spMkLst>
            <pc:docMk/>
            <pc:sldMk cId="1009862826" sldId="264"/>
            <ac:spMk id="26" creationId="{13B049F1-5A2E-E26B-C28A-FCA1DA48DDA4}"/>
          </ac:spMkLst>
        </pc:spChg>
      </pc:sldChg>
      <pc:sldChg chg="addSp new mod">
        <pc:chgData name="Justin Jouwena (s)" userId="94fc0b3f-e240-4dd3-9859-f2a843c85d27" providerId="ADAL" clId="{ED3057E1-C80E-4263-81F9-81AF8677953F}" dt="2024-12-18T15:50:16.980" v="15" actId="22"/>
        <pc:sldMkLst>
          <pc:docMk/>
          <pc:sldMk cId="1787183574" sldId="265"/>
        </pc:sldMkLst>
        <pc:picChg chg="add">
          <ac:chgData name="Justin Jouwena (s)" userId="94fc0b3f-e240-4dd3-9859-f2a843c85d27" providerId="ADAL" clId="{ED3057E1-C80E-4263-81F9-81AF8677953F}" dt="2024-12-18T15:50:16.980" v="15" actId="22"/>
          <ac:picMkLst>
            <pc:docMk/>
            <pc:sldMk cId="1787183574" sldId="265"/>
            <ac:picMk id="5" creationId="{5F120766-565E-1265-403C-0F51F7B6EF23}"/>
          </ac:picMkLst>
        </pc:picChg>
      </pc:sldChg>
      <pc:sldChg chg="addSp new mod">
        <pc:chgData name="Justin Jouwena (s)" userId="94fc0b3f-e240-4dd3-9859-f2a843c85d27" providerId="ADAL" clId="{ED3057E1-C80E-4263-81F9-81AF8677953F}" dt="2024-12-18T15:50:44.797" v="17" actId="22"/>
        <pc:sldMkLst>
          <pc:docMk/>
          <pc:sldMk cId="1069169330" sldId="266"/>
        </pc:sldMkLst>
        <pc:picChg chg="add">
          <ac:chgData name="Justin Jouwena (s)" userId="94fc0b3f-e240-4dd3-9859-f2a843c85d27" providerId="ADAL" clId="{ED3057E1-C80E-4263-81F9-81AF8677953F}" dt="2024-12-18T15:50:44.797" v="17" actId="22"/>
          <ac:picMkLst>
            <pc:docMk/>
            <pc:sldMk cId="1069169330" sldId="266"/>
            <ac:picMk id="5" creationId="{005B59D2-7052-8220-73FE-E1755C2D51B0}"/>
          </ac:picMkLst>
        </pc:picChg>
      </pc:sldChg>
    </pc:docChg>
  </pc:docChgLst>
  <pc:docChgLst>
    <pc:chgData name="Dominique Jud (s)" userId="S::dominique.jud@students.fhnw.ch::b5dee893-6fb2-49b4-ad20-ee6114a3c936" providerId="AD" clId="Web-{E5432602-EEC0-B2F5-A3A0-5B7BC3E8763F}"/>
    <pc:docChg chg="modSld">
      <pc:chgData name="Dominique Jud (s)" userId="S::dominique.jud@students.fhnw.ch::b5dee893-6fb2-49b4-ad20-ee6114a3c936" providerId="AD" clId="Web-{E5432602-EEC0-B2F5-A3A0-5B7BC3E8763F}" dt="2024-12-18T15:51:55.257" v="424" actId="1076"/>
      <pc:docMkLst>
        <pc:docMk/>
      </pc:docMkLst>
      <pc:sldChg chg="modSp">
        <pc:chgData name="Dominique Jud (s)" userId="S::dominique.jud@students.fhnw.ch::b5dee893-6fb2-49b4-ad20-ee6114a3c936" providerId="AD" clId="Web-{E5432602-EEC0-B2F5-A3A0-5B7BC3E8763F}" dt="2024-12-18T15:40:53.278" v="138" actId="20577"/>
        <pc:sldMkLst>
          <pc:docMk/>
          <pc:sldMk cId="2096912322" sldId="260"/>
        </pc:sldMkLst>
        <pc:spChg chg="mod">
          <ac:chgData name="Dominique Jud (s)" userId="S::dominique.jud@students.fhnw.ch::b5dee893-6fb2-49b4-ad20-ee6114a3c936" providerId="AD" clId="Web-{E5432602-EEC0-B2F5-A3A0-5B7BC3E8763F}" dt="2024-12-18T15:40:53.278" v="138" actId="20577"/>
          <ac:spMkLst>
            <pc:docMk/>
            <pc:sldMk cId="2096912322" sldId="260"/>
            <ac:spMk id="3" creationId="{20D65C51-7089-8448-E226-BE719E9A138D}"/>
          </ac:spMkLst>
        </pc:spChg>
      </pc:sldChg>
      <pc:sldChg chg="addSp delSp modSp">
        <pc:chgData name="Dominique Jud (s)" userId="S::dominique.jud@students.fhnw.ch::b5dee893-6fb2-49b4-ad20-ee6114a3c936" providerId="AD" clId="Web-{E5432602-EEC0-B2F5-A3A0-5B7BC3E8763F}" dt="2024-12-18T15:51:55.257" v="424" actId="1076"/>
        <pc:sldMkLst>
          <pc:docMk/>
          <pc:sldMk cId="1009862826" sldId="264"/>
        </pc:sldMkLst>
        <pc:spChg chg="mod">
          <ac:chgData name="Dominique Jud (s)" userId="S::dominique.jud@students.fhnw.ch::b5dee893-6fb2-49b4-ad20-ee6114a3c936" providerId="AD" clId="Web-{E5432602-EEC0-B2F5-A3A0-5B7BC3E8763F}" dt="2024-12-18T15:50:51.381" v="417" actId="20577"/>
          <ac:spMkLst>
            <pc:docMk/>
            <pc:sldMk cId="1009862826" sldId="264"/>
            <ac:spMk id="2" creationId="{59693A5E-5EA2-3136-711E-CD52A011738F}"/>
          </ac:spMkLst>
        </pc:spChg>
        <pc:spChg chg="add del">
          <ac:chgData name="Dominique Jud (s)" userId="S::dominique.jud@students.fhnw.ch::b5dee893-6fb2-49b4-ad20-ee6114a3c936" providerId="AD" clId="Web-{E5432602-EEC0-B2F5-A3A0-5B7BC3E8763F}" dt="2024-12-18T15:49:46.645" v="409"/>
          <ac:spMkLst>
            <pc:docMk/>
            <pc:sldMk cId="1009862826" sldId="264"/>
            <ac:spMk id="9" creationId="{35DB3719-6FDC-4E5D-891D-FF40B7300F64}"/>
          </ac:spMkLst>
        </pc:spChg>
        <pc:spChg chg="add del">
          <ac:chgData name="Dominique Jud (s)" userId="S::dominique.jud@students.fhnw.ch::b5dee893-6fb2-49b4-ad20-ee6114a3c936" providerId="AD" clId="Web-{E5432602-EEC0-B2F5-A3A0-5B7BC3E8763F}" dt="2024-12-18T15:49:46.645" v="409"/>
          <ac:spMkLst>
            <pc:docMk/>
            <pc:sldMk cId="1009862826" sldId="264"/>
            <ac:spMk id="11" creationId="{E0CBAC23-2E3F-4A90-BA59-F8299F6A5439}"/>
          </ac:spMkLst>
        </pc:spChg>
        <pc:spChg chg="del mod ord">
          <ac:chgData name="Dominique Jud (s)" userId="S::dominique.jud@students.fhnw.ch::b5dee893-6fb2-49b4-ad20-ee6114a3c936" providerId="AD" clId="Web-{E5432602-EEC0-B2F5-A3A0-5B7BC3E8763F}" dt="2024-12-18T15:49:46.645" v="409"/>
          <ac:spMkLst>
            <pc:docMk/>
            <pc:sldMk cId="1009862826" sldId="264"/>
            <ac:spMk id="26" creationId="{13B049F1-5A2E-E26B-C28A-FCA1DA48DDA4}"/>
          </ac:spMkLst>
        </pc:spChg>
        <pc:spChg chg="add">
          <ac:chgData name="Dominique Jud (s)" userId="S::dominique.jud@students.fhnw.ch::b5dee893-6fb2-49b4-ad20-ee6114a3c936" providerId="AD" clId="Web-{E5432602-EEC0-B2F5-A3A0-5B7BC3E8763F}" dt="2024-12-18T15:49:46.645" v="409"/>
          <ac:spMkLst>
            <pc:docMk/>
            <pc:sldMk cId="1009862826" sldId="264"/>
            <ac:spMk id="29" creationId="{35DB3719-6FDC-4E5D-891D-FF40B7300F64}"/>
          </ac:spMkLst>
        </pc:spChg>
        <pc:spChg chg="add">
          <ac:chgData name="Dominique Jud (s)" userId="S::dominique.jud@students.fhnw.ch::b5dee893-6fb2-49b4-ad20-ee6114a3c936" providerId="AD" clId="Web-{E5432602-EEC0-B2F5-A3A0-5B7BC3E8763F}" dt="2024-12-18T15:49:46.645" v="409"/>
          <ac:spMkLst>
            <pc:docMk/>
            <pc:sldMk cId="1009862826" sldId="264"/>
            <ac:spMk id="30" creationId="{E0CBAC23-2E3F-4A90-BA59-F8299F6A5439}"/>
          </ac:spMkLst>
        </pc:spChg>
        <pc:graphicFrameChg chg="add">
          <ac:chgData name="Dominique Jud (s)" userId="S::dominique.jud@students.fhnw.ch::b5dee893-6fb2-49b4-ad20-ee6114a3c936" providerId="AD" clId="Web-{E5432602-EEC0-B2F5-A3A0-5B7BC3E8763F}" dt="2024-12-18T15:49:46.645" v="409"/>
          <ac:graphicFrameMkLst>
            <pc:docMk/>
            <pc:sldMk cId="1009862826" sldId="264"/>
            <ac:graphicFrameMk id="28" creationId="{70F3F5AC-C101-DD69-3025-B9ABB62AE8D5}"/>
          </ac:graphicFrameMkLst>
        </pc:graphicFrameChg>
        <pc:picChg chg="add mod">
          <ac:chgData name="Dominique Jud (s)" userId="S::dominique.jud@students.fhnw.ch::b5dee893-6fb2-49b4-ad20-ee6114a3c936" providerId="AD" clId="Web-{E5432602-EEC0-B2F5-A3A0-5B7BC3E8763F}" dt="2024-12-18T15:51:55.257" v="424" actId="1076"/>
          <ac:picMkLst>
            <pc:docMk/>
            <pc:sldMk cId="1009862826" sldId="264"/>
            <ac:picMk id="3" creationId="{CA471DB2-002C-3C9A-5A91-AB264C558D96}"/>
          </ac:picMkLst>
        </pc:picChg>
        <pc:picChg chg="add mod">
          <ac:chgData name="Dominique Jud (s)" userId="S::dominique.jud@students.fhnw.ch::b5dee893-6fb2-49b4-ad20-ee6114a3c936" providerId="AD" clId="Web-{E5432602-EEC0-B2F5-A3A0-5B7BC3E8763F}" dt="2024-12-18T15:51:51.506" v="423" actId="1076"/>
          <ac:picMkLst>
            <pc:docMk/>
            <pc:sldMk cId="1009862826" sldId="264"/>
            <ac:picMk id="25" creationId="{AC571390-8188-5D64-F76B-5145368B1A54}"/>
          </ac:picMkLst>
        </pc:picChg>
      </pc:sldChg>
    </pc:docChg>
  </pc:docChgLst>
  <pc:docChgLst>
    <pc:chgData name="Elisa Hemmig (s)" userId="553a7c9b-4d72-44e6-bbdc-f64ab50f2679" providerId="ADAL" clId="{89B19268-7EAE-544C-BC03-4885D57CC3B4}"/>
    <pc:docChg chg="undo custSel addSld delSld modSld sldOrd">
      <pc:chgData name="Elisa Hemmig (s)" userId="553a7c9b-4d72-44e6-bbdc-f64ab50f2679" providerId="ADAL" clId="{89B19268-7EAE-544C-BC03-4885D57CC3B4}" dt="2024-12-18T15:48:21.735" v="674" actId="20577"/>
      <pc:docMkLst>
        <pc:docMk/>
      </pc:docMkLst>
      <pc:sldChg chg="modSp">
        <pc:chgData name="Elisa Hemmig (s)" userId="553a7c9b-4d72-44e6-bbdc-f64ab50f2679" providerId="ADAL" clId="{89B19268-7EAE-544C-BC03-4885D57CC3B4}" dt="2024-12-12T15:16:37.887" v="0" actId="20577"/>
        <pc:sldMkLst>
          <pc:docMk/>
          <pc:sldMk cId="3104674610" sldId="256"/>
        </pc:sldMkLst>
        <pc:spChg chg="mod">
          <ac:chgData name="Elisa Hemmig (s)" userId="553a7c9b-4d72-44e6-bbdc-f64ab50f2679" providerId="ADAL" clId="{89B19268-7EAE-544C-BC03-4885D57CC3B4}" dt="2024-12-12T15:16:37.887" v="0" actId="20577"/>
          <ac:spMkLst>
            <pc:docMk/>
            <pc:sldMk cId="3104674610" sldId="256"/>
            <ac:spMk id="3" creationId="{5E16B69A-02CC-3E0F-58A6-637FAE36413D}"/>
          </ac:spMkLst>
        </pc:spChg>
      </pc:sldChg>
      <pc:sldChg chg="addSp delSp modSp mod">
        <pc:chgData name="Elisa Hemmig (s)" userId="553a7c9b-4d72-44e6-bbdc-f64ab50f2679" providerId="ADAL" clId="{89B19268-7EAE-544C-BC03-4885D57CC3B4}" dt="2024-12-12T15:30:55.990" v="588" actId="20577"/>
        <pc:sldMkLst>
          <pc:docMk/>
          <pc:sldMk cId="3051684387" sldId="259"/>
        </pc:sldMkLst>
        <pc:spChg chg="mod">
          <ac:chgData name="Elisa Hemmig (s)" userId="553a7c9b-4d72-44e6-bbdc-f64ab50f2679" providerId="ADAL" clId="{89B19268-7EAE-544C-BC03-4885D57CC3B4}" dt="2024-12-12T15:30:55.990" v="588" actId="20577"/>
          <ac:spMkLst>
            <pc:docMk/>
            <pc:sldMk cId="3051684387" sldId="259"/>
            <ac:spMk id="2" creationId="{6CDFDC2E-D75B-07E5-55B5-1809053B483F}"/>
          </ac:spMkLst>
        </pc:spChg>
        <pc:spChg chg="add">
          <ac:chgData name="Elisa Hemmig (s)" userId="553a7c9b-4d72-44e6-bbdc-f64ab50f2679" providerId="ADAL" clId="{89B19268-7EAE-544C-BC03-4885D57CC3B4}" dt="2024-12-12T15:26:25.768" v="236" actId="26606"/>
          <ac:spMkLst>
            <pc:docMk/>
            <pc:sldMk cId="3051684387" sldId="259"/>
            <ac:spMk id="59" creationId="{BCED4D40-4B67-4331-AC48-79B82B4A47D8}"/>
          </ac:spMkLst>
        </pc:spChg>
        <pc:spChg chg="add">
          <ac:chgData name="Elisa Hemmig (s)" userId="553a7c9b-4d72-44e6-bbdc-f64ab50f2679" providerId="ADAL" clId="{89B19268-7EAE-544C-BC03-4885D57CC3B4}" dt="2024-12-12T15:26:25.768" v="236" actId="26606"/>
          <ac:spMkLst>
            <pc:docMk/>
            <pc:sldMk cId="3051684387" sldId="259"/>
            <ac:spMk id="61" creationId="{670CEDEF-4F34-412E-84EE-329C1E936AF5}"/>
          </ac:spMkLst>
        </pc:spChg>
        <pc:picChg chg="mod">
          <ac:chgData name="Elisa Hemmig (s)" userId="553a7c9b-4d72-44e6-bbdc-f64ab50f2679" providerId="ADAL" clId="{89B19268-7EAE-544C-BC03-4885D57CC3B4}" dt="2024-12-12T15:26:34.222" v="239" actId="1076"/>
          <ac:picMkLst>
            <pc:docMk/>
            <pc:sldMk cId="3051684387" sldId="259"/>
            <ac:picMk id="45" creationId="{B24A7FEE-61E6-3667-CEFB-54FA5649AD6A}"/>
          </ac:picMkLst>
        </pc:picChg>
      </pc:sldChg>
      <pc:sldChg chg="modSp mod">
        <pc:chgData name="Elisa Hemmig (s)" userId="553a7c9b-4d72-44e6-bbdc-f64ab50f2679" providerId="ADAL" clId="{89B19268-7EAE-544C-BC03-4885D57CC3B4}" dt="2024-12-18T15:48:21.735" v="674" actId="20577"/>
        <pc:sldMkLst>
          <pc:docMk/>
          <pc:sldMk cId="2096912322" sldId="260"/>
        </pc:sldMkLst>
        <pc:spChg chg="mod">
          <ac:chgData name="Elisa Hemmig (s)" userId="553a7c9b-4d72-44e6-bbdc-f64ab50f2679" providerId="ADAL" clId="{89B19268-7EAE-544C-BC03-4885D57CC3B4}" dt="2024-12-18T15:48:21.735" v="674" actId="20577"/>
          <ac:spMkLst>
            <pc:docMk/>
            <pc:sldMk cId="2096912322" sldId="260"/>
            <ac:spMk id="3" creationId="{20D65C51-7089-8448-E226-BE719E9A138D}"/>
          </ac:spMkLst>
        </pc:spChg>
      </pc:sldChg>
      <pc:sldChg chg="addSp delSp modSp add mod ord setBg delDesignElem">
        <pc:chgData name="Elisa Hemmig (s)" userId="553a7c9b-4d72-44e6-bbdc-f64ab50f2679" providerId="ADAL" clId="{89B19268-7EAE-544C-BC03-4885D57CC3B4}" dt="2024-12-12T15:27:43.497" v="311" actId="1076"/>
        <pc:sldMkLst>
          <pc:docMk/>
          <pc:sldMk cId="3519133127" sldId="262"/>
        </pc:sldMkLst>
        <pc:spChg chg="mod">
          <ac:chgData name="Elisa Hemmig (s)" userId="553a7c9b-4d72-44e6-bbdc-f64ab50f2679" providerId="ADAL" clId="{89B19268-7EAE-544C-BC03-4885D57CC3B4}" dt="2024-12-12T15:27:34.432" v="308" actId="20577"/>
          <ac:spMkLst>
            <pc:docMk/>
            <pc:sldMk cId="3519133127" sldId="262"/>
            <ac:spMk id="2" creationId="{1DF1F79F-5168-086D-3AA2-2DB34523D540}"/>
          </ac:spMkLst>
        </pc:spChg>
        <pc:graphicFrameChg chg="mod">
          <ac:chgData name="Elisa Hemmig (s)" userId="553a7c9b-4d72-44e6-bbdc-f64ab50f2679" providerId="ADAL" clId="{89B19268-7EAE-544C-BC03-4885D57CC3B4}" dt="2024-12-12T15:23:57.710" v="175" actId="20577"/>
          <ac:graphicFrameMkLst>
            <pc:docMk/>
            <pc:sldMk cId="3519133127" sldId="262"/>
            <ac:graphicFrameMk id="16" creationId="{FAF1119A-3176-4CBA-C606-1776A3361C93}"/>
          </ac:graphicFrameMkLst>
        </pc:graphicFrameChg>
        <pc:picChg chg="add mod">
          <ac:chgData name="Elisa Hemmig (s)" userId="553a7c9b-4d72-44e6-bbdc-f64ab50f2679" providerId="ADAL" clId="{89B19268-7EAE-544C-BC03-4885D57CC3B4}" dt="2024-12-12T15:24:12.627" v="180" actId="1076"/>
          <ac:picMkLst>
            <pc:docMk/>
            <pc:sldMk cId="3519133127" sldId="262"/>
            <ac:picMk id="4" creationId="{212F123F-1BB0-1D91-96E4-31EE81F7EBCD}"/>
          </ac:picMkLst>
        </pc:picChg>
        <pc:picChg chg="add mod">
          <ac:chgData name="Elisa Hemmig (s)" userId="553a7c9b-4d72-44e6-bbdc-f64ab50f2679" providerId="ADAL" clId="{89B19268-7EAE-544C-BC03-4885D57CC3B4}" dt="2024-12-12T15:27:43.497" v="311" actId="1076"/>
          <ac:picMkLst>
            <pc:docMk/>
            <pc:sldMk cId="3519133127" sldId="262"/>
            <ac:picMk id="6" creationId="{6794521B-CD2C-7711-668C-4DD64310E386}"/>
          </ac:picMkLst>
        </pc:picChg>
        <pc:picChg chg="add mod">
          <ac:chgData name="Elisa Hemmig (s)" userId="553a7c9b-4d72-44e6-bbdc-f64ab50f2679" providerId="ADAL" clId="{89B19268-7EAE-544C-BC03-4885D57CC3B4}" dt="2024-12-12T15:27:40.134" v="310" actId="1076"/>
          <ac:picMkLst>
            <pc:docMk/>
            <pc:sldMk cId="3519133127" sldId="262"/>
            <ac:picMk id="8" creationId="{663B7850-70A8-D12B-D3EB-EE6FB1F791AA}"/>
          </ac:picMkLst>
        </pc:picChg>
      </pc:sldChg>
      <pc:sldChg chg="addSp delSp modSp add mod ord">
        <pc:chgData name="Elisa Hemmig (s)" userId="553a7c9b-4d72-44e6-bbdc-f64ab50f2679" providerId="ADAL" clId="{89B19268-7EAE-544C-BC03-4885D57CC3B4}" dt="2024-12-12T15:29:57.167" v="542" actId="1076"/>
        <pc:sldMkLst>
          <pc:docMk/>
          <pc:sldMk cId="2242852215" sldId="263"/>
        </pc:sldMkLst>
        <pc:spChg chg="mod">
          <ac:chgData name="Elisa Hemmig (s)" userId="553a7c9b-4d72-44e6-bbdc-f64ab50f2679" providerId="ADAL" clId="{89B19268-7EAE-544C-BC03-4885D57CC3B4}" dt="2024-12-12T15:27:24.047" v="270" actId="20577"/>
          <ac:spMkLst>
            <pc:docMk/>
            <pc:sldMk cId="2242852215" sldId="263"/>
            <ac:spMk id="2" creationId="{D42B3AFC-123A-210D-84F8-DF3AF8956167}"/>
          </ac:spMkLst>
        </pc:spChg>
        <pc:graphicFrameChg chg="add mod">
          <ac:chgData name="Elisa Hemmig (s)" userId="553a7c9b-4d72-44e6-bbdc-f64ab50f2679" providerId="ADAL" clId="{89B19268-7EAE-544C-BC03-4885D57CC3B4}" dt="2024-12-12T15:29:39.785" v="540" actId="20577"/>
          <ac:graphicFrameMkLst>
            <pc:docMk/>
            <pc:sldMk cId="2242852215" sldId="263"/>
            <ac:graphicFrameMk id="9" creationId="{B790A58C-1BC3-9FF3-C14B-1983CDED0425}"/>
          </ac:graphicFrameMkLst>
        </pc:graphicFrameChg>
        <pc:picChg chg="add mod">
          <ac:chgData name="Elisa Hemmig (s)" userId="553a7c9b-4d72-44e6-bbdc-f64ab50f2679" providerId="ADAL" clId="{89B19268-7EAE-544C-BC03-4885D57CC3B4}" dt="2024-12-12T15:29:57.167" v="542" actId="1076"/>
          <ac:picMkLst>
            <pc:docMk/>
            <pc:sldMk cId="2242852215" sldId="263"/>
            <ac:picMk id="3" creationId="{DF477D0C-1C80-1283-248B-731B3932FC48}"/>
          </ac:picMkLst>
        </pc:picChg>
      </pc:sldChg>
      <pc:sldChg chg="delSp add del setBg delDesignElem">
        <pc:chgData name="Elisa Hemmig (s)" userId="553a7c9b-4d72-44e6-bbdc-f64ab50f2679" providerId="ADAL" clId="{89B19268-7EAE-544C-BC03-4885D57CC3B4}" dt="2024-12-12T15:24:51.361" v="190" actId="2696"/>
        <pc:sldMkLst>
          <pc:docMk/>
          <pc:sldMk cId="2864087213" sldId="26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E4EFC0-E7FE-45AF-80D8-F30A9EF02B0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1F1B44C-1A99-433F-8DD6-353371D051C0}">
      <dgm:prSet/>
      <dgm:spPr/>
      <dgm:t>
        <a:bodyPr/>
        <a:lstStyle/>
        <a:p>
          <a:r>
            <a:rPr lang="en-US" b="0" i="0"/>
            <a:t>Post-surgery care for highly complex and multi-disciplinary process </a:t>
          </a:r>
          <a:endParaRPr lang="en-US"/>
        </a:p>
      </dgm:t>
    </dgm:pt>
    <dgm:pt modelId="{A6BF38B0-E5FF-4774-B402-9FAF2D07D4DF}" type="parTrans" cxnId="{B70666E5-9F87-4273-A24E-4DB63685F01F}">
      <dgm:prSet/>
      <dgm:spPr/>
      <dgm:t>
        <a:bodyPr/>
        <a:lstStyle/>
        <a:p>
          <a:endParaRPr lang="en-US"/>
        </a:p>
      </dgm:t>
    </dgm:pt>
    <dgm:pt modelId="{0120B406-A026-479E-8768-19919DEE44DF}" type="sibTrans" cxnId="{B70666E5-9F87-4273-A24E-4DB63685F01F}">
      <dgm:prSet/>
      <dgm:spPr/>
      <dgm:t>
        <a:bodyPr/>
        <a:lstStyle/>
        <a:p>
          <a:endParaRPr lang="en-US"/>
        </a:p>
      </dgm:t>
    </dgm:pt>
    <dgm:pt modelId="{AF2257A8-D224-4D24-8C7C-9B9ADAF6F3F2}">
      <dgm:prSet/>
      <dgm:spPr/>
      <dgm:t>
        <a:bodyPr/>
        <a:lstStyle/>
        <a:p>
          <a:r>
            <a:rPr lang="en-US" b="0" i="0"/>
            <a:t>In Switzerland, approximately 16,000 THR surgeries annually</a:t>
          </a:r>
          <a:endParaRPr lang="en-US"/>
        </a:p>
      </dgm:t>
    </dgm:pt>
    <dgm:pt modelId="{1D910A59-85B9-4C2D-BC61-5F2FA5B9E632}" type="parTrans" cxnId="{BB69C631-DFE4-4B6B-BD95-5B9C4F0093E1}">
      <dgm:prSet/>
      <dgm:spPr/>
      <dgm:t>
        <a:bodyPr/>
        <a:lstStyle/>
        <a:p>
          <a:endParaRPr lang="en-US"/>
        </a:p>
      </dgm:t>
    </dgm:pt>
    <dgm:pt modelId="{3A56DF0A-6815-4F28-98D1-FED47EFD9C97}" type="sibTrans" cxnId="{BB69C631-DFE4-4B6B-BD95-5B9C4F0093E1}">
      <dgm:prSet/>
      <dgm:spPr/>
      <dgm:t>
        <a:bodyPr/>
        <a:lstStyle/>
        <a:p>
          <a:endParaRPr lang="en-US"/>
        </a:p>
      </dgm:t>
    </dgm:pt>
    <dgm:pt modelId="{DED21147-FA35-4D3E-8C1D-BDC2E8B46B78}" type="pres">
      <dgm:prSet presAssocID="{06E4EFC0-E7FE-45AF-80D8-F30A9EF02B0E}" presName="root" presStyleCnt="0">
        <dgm:presLayoutVars>
          <dgm:dir/>
          <dgm:resizeHandles val="exact"/>
        </dgm:presLayoutVars>
      </dgm:prSet>
      <dgm:spPr/>
    </dgm:pt>
    <dgm:pt modelId="{DDA8A3D2-7732-4B68-B45A-87C03C39074C}" type="pres">
      <dgm:prSet presAssocID="{51F1B44C-1A99-433F-8DD6-353371D051C0}" presName="compNode" presStyleCnt="0"/>
      <dgm:spPr/>
    </dgm:pt>
    <dgm:pt modelId="{ADF02116-8DB9-475B-9C2A-F305FBA8B58D}" type="pres">
      <dgm:prSet presAssocID="{51F1B44C-1A99-433F-8DD6-353371D051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BEF64649-95DA-40B6-BACE-FAAEF52FBA39}" type="pres">
      <dgm:prSet presAssocID="{51F1B44C-1A99-433F-8DD6-353371D051C0}" presName="spaceRect" presStyleCnt="0"/>
      <dgm:spPr/>
    </dgm:pt>
    <dgm:pt modelId="{5383F249-5606-4074-9FFB-2898D1757143}" type="pres">
      <dgm:prSet presAssocID="{51F1B44C-1A99-433F-8DD6-353371D051C0}" presName="textRect" presStyleLbl="revTx" presStyleIdx="0" presStyleCnt="2">
        <dgm:presLayoutVars>
          <dgm:chMax val="1"/>
          <dgm:chPref val="1"/>
        </dgm:presLayoutVars>
      </dgm:prSet>
      <dgm:spPr/>
    </dgm:pt>
    <dgm:pt modelId="{CE46E0EC-D4BA-4889-98FA-72C813827DC5}" type="pres">
      <dgm:prSet presAssocID="{0120B406-A026-479E-8768-19919DEE44DF}" presName="sibTrans" presStyleCnt="0"/>
      <dgm:spPr/>
    </dgm:pt>
    <dgm:pt modelId="{3294E0F7-7BFE-4383-AA86-56A095BEA6E6}" type="pres">
      <dgm:prSet presAssocID="{AF2257A8-D224-4D24-8C7C-9B9ADAF6F3F2}" presName="compNode" presStyleCnt="0"/>
      <dgm:spPr/>
    </dgm:pt>
    <dgm:pt modelId="{70A0C177-ECC8-4B17-A7F1-560AF4AC9671}" type="pres">
      <dgm:prSet presAssocID="{AF2257A8-D224-4D24-8C7C-9B9ADAF6F3F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66451E11-9AAF-4F05-A6BC-DC1164633BF6}" type="pres">
      <dgm:prSet presAssocID="{AF2257A8-D224-4D24-8C7C-9B9ADAF6F3F2}" presName="spaceRect" presStyleCnt="0"/>
      <dgm:spPr/>
    </dgm:pt>
    <dgm:pt modelId="{E861DC7F-7D02-4E68-902A-6C1712E8BDF7}" type="pres">
      <dgm:prSet presAssocID="{AF2257A8-D224-4D24-8C7C-9B9ADAF6F3F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B69C631-DFE4-4B6B-BD95-5B9C4F0093E1}" srcId="{06E4EFC0-E7FE-45AF-80D8-F30A9EF02B0E}" destId="{AF2257A8-D224-4D24-8C7C-9B9ADAF6F3F2}" srcOrd="1" destOrd="0" parTransId="{1D910A59-85B9-4C2D-BC61-5F2FA5B9E632}" sibTransId="{3A56DF0A-6815-4F28-98D1-FED47EFD9C97}"/>
    <dgm:cxn modelId="{66799D3F-047F-4093-BF1B-EFF86A7C08A9}" type="presOf" srcId="{06E4EFC0-E7FE-45AF-80D8-F30A9EF02B0E}" destId="{DED21147-FA35-4D3E-8C1D-BDC2E8B46B78}" srcOrd="0" destOrd="0" presId="urn:microsoft.com/office/officeart/2018/2/layout/IconLabelList"/>
    <dgm:cxn modelId="{24D3FBA3-2627-4A65-9D03-05017FCAC29D}" type="presOf" srcId="{AF2257A8-D224-4D24-8C7C-9B9ADAF6F3F2}" destId="{E861DC7F-7D02-4E68-902A-6C1712E8BDF7}" srcOrd="0" destOrd="0" presId="urn:microsoft.com/office/officeart/2018/2/layout/IconLabelList"/>
    <dgm:cxn modelId="{B70666E5-9F87-4273-A24E-4DB63685F01F}" srcId="{06E4EFC0-E7FE-45AF-80D8-F30A9EF02B0E}" destId="{51F1B44C-1A99-433F-8DD6-353371D051C0}" srcOrd="0" destOrd="0" parTransId="{A6BF38B0-E5FF-4774-B402-9FAF2D07D4DF}" sibTransId="{0120B406-A026-479E-8768-19919DEE44DF}"/>
    <dgm:cxn modelId="{B192F5F7-ED5B-43FC-B825-7027F51141B1}" type="presOf" srcId="{51F1B44C-1A99-433F-8DD6-353371D051C0}" destId="{5383F249-5606-4074-9FFB-2898D1757143}" srcOrd="0" destOrd="0" presId="urn:microsoft.com/office/officeart/2018/2/layout/IconLabelList"/>
    <dgm:cxn modelId="{3C246DE3-BD3F-4655-9188-094206BF6CA6}" type="presParOf" srcId="{DED21147-FA35-4D3E-8C1D-BDC2E8B46B78}" destId="{DDA8A3D2-7732-4B68-B45A-87C03C39074C}" srcOrd="0" destOrd="0" presId="urn:microsoft.com/office/officeart/2018/2/layout/IconLabelList"/>
    <dgm:cxn modelId="{FAEB669E-E2B3-492A-87C0-CB62D5773876}" type="presParOf" srcId="{DDA8A3D2-7732-4B68-B45A-87C03C39074C}" destId="{ADF02116-8DB9-475B-9C2A-F305FBA8B58D}" srcOrd="0" destOrd="0" presId="urn:microsoft.com/office/officeart/2018/2/layout/IconLabelList"/>
    <dgm:cxn modelId="{A18EA4AE-7A51-4F20-9292-7BB9C2C71770}" type="presParOf" srcId="{DDA8A3D2-7732-4B68-B45A-87C03C39074C}" destId="{BEF64649-95DA-40B6-BACE-FAAEF52FBA39}" srcOrd="1" destOrd="0" presId="urn:microsoft.com/office/officeart/2018/2/layout/IconLabelList"/>
    <dgm:cxn modelId="{38FF87FF-8F30-4CC5-96F4-19ABA301D732}" type="presParOf" srcId="{DDA8A3D2-7732-4B68-B45A-87C03C39074C}" destId="{5383F249-5606-4074-9FFB-2898D1757143}" srcOrd="2" destOrd="0" presId="urn:microsoft.com/office/officeart/2018/2/layout/IconLabelList"/>
    <dgm:cxn modelId="{9B830D86-08D5-44E9-851D-EFCA06E5A7E8}" type="presParOf" srcId="{DED21147-FA35-4D3E-8C1D-BDC2E8B46B78}" destId="{CE46E0EC-D4BA-4889-98FA-72C813827DC5}" srcOrd="1" destOrd="0" presId="urn:microsoft.com/office/officeart/2018/2/layout/IconLabelList"/>
    <dgm:cxn modelId="{FC3B0C13-E40C-4FEC-BC1C-11307FCADA10}" type="presParOf" srcId="{DED21147-FA35-4D3E-8C1D-BDC2E8B46B78}" destId="{3294E0F7-7BFE-4383-AA86-56A095BEA6E6}" srcOrd="2" destOrd="0" presId="urn:microsoft.com/office/officeart/2018/2/layout/IconLabelList"/>
    <dgm:cxn modelId="{CEB8589B-E2BA-422F-8898-31DF050B471A}" type="presParOf" srcId="{3294E0F7-7BFE-4383-AA86-56A095BEA6E6}" destId="{70A0C177-ECC8-4B17-A7F1-560AF4AC9671}" srcOrd="0" destOrd="0" presId="urn:microsoft.com/office/officeart/2018/2/layout/IconLabelList"/>
    <dgm:cxn modelId="{90551558-BBEE-4F35-8767-12592B140178}" type="presParOf" srcId="{3294E0F7-7BFE-4383-AA86-56A095BEA6E6}" destId="{66451E11-9AAF-4F05-A6BC-DC1164633BF6}" srcOrd="1" destOrd="0" presId="urn:microsoft.com/office/officeart/2018/2/layout/IconLabelList"/>
    <dgm:cxn modelId="{67EF0087-3087-40DD-A12A-A4A4E4CDA042}" type="presParOf" srcId="{3294E0F7-7BFE-4383-AA86-56A095BEA6E6}" destId="{E861DC7F-7D02-4E68-902A-6C1712E8BDF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11DC6F-EDE2-4682-9AEF-379FDF2B152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6A3B2D3-B724-41AE-AB4E-D255D9479447}">
      <dgm:prSet/>
      <dgm:spPr/>
      <dgm:t>
        <a:bodyPr/>
        <a:lstStyle/>
        <a:p>
          <a:r>
            <a:rPr lang="en-US"/>
            <a:t>Digital Assistant</a:t>
          </a:r>
        </a:p>
      </dgm:t>
    </dgm:pt>
    <dgm:pt modelId="{F5005EB5-1F0F-4629-B3A8-F191FECFB7A5}" type="parTrans" cxnId="{3FE92941-3467-46F1-A5D4-C3942C1F6ED4}">
      <dgm:prSet/>
      <dgm:spPr/>
      <dgm:t>
        <a:bodyPr/>
        <a:lstStyle/>
        <a:p>
          <a:endParaRPr lang="en-US"/>
        </a:p>
      </dgm:t>
    </dgm:pt>
    <dgm:pt modelId="{C92B3E8D-E644-430B-BFD9-F7257E542BA0}" type="sibTrans" cxnId="{3FE92941-3467-46F1-A5D4-C3942C1F6ED4}">
      <dgm:prSet/>
      <dgm:spPr/>
      <dgm:t>
        <a:bodyPr/>
        <a:lstStyle/>
        <a:p>
          <a:endParaRPr lang="en-US"/>
        </a:p>
      </dgm:t>
    </dgm:pt>
    <dgm:pt modelId="{162F2027-0ABA-4792-A38F-DF4D32D95CA3}">
      <dgm:prSet/>
      <dgm:spPr/>
      <dgm:t>
        <a:bodyPr/>
        <a:lstStyle/>
        <a:p>
          <a:r>
            <a:rPr lang="en-US" b="0" i="0"/>
            <a:t>A centralized system ensures seamless data sharing and minimizes errors caused by fragmented workflows.</a:t>
          </a:r>
          <a:endParaRPr lang="en-US"/>
        </a:p>
      </dgm:t>
    </dgm:pt>
    <dgm:pt modelId="{71D8B761-6EC5-4AF3-B822-640D7B4AEECE}" type="parTrans" cxnId="{154EB46E-16A5-4A6D-80D7-139FF1843ECC}">
      <dgm:prSet/>
      <dgm:spPr/>
      <dgm:t>
        <a:bodyPr/>
        <a:lstStyle/>
        <a:p>
          <a:endParaRPr lang="en-US"/>
        </a:p>
      </dgm:t>
    </dgm:pt>
    <dgm:pt modelId="{7B4355B3-5965-43DA-81FB-94F10E72626E}" type="sibTrans" cxnId="{154EB46E-16A5-4A6D-80D7-139FF1843ECC}">
      <dgm:prSet/>
      <dgm:spPr/>
      <dgm:t>
        <a:bodyPr/>
        <a:lstStyle/>
        <a:p>
          <a:endParaRPr lang="en-US"/>
        </a:p>
      </dgm:t>
    </dgm:pt>
    <dgm:pt modelId="{AFABAB5B-D8CD-432D-831A-696C79152BBC}" type="pres">
      <dgm:prSet presAssocID="{3411DC6F-EDE2-4682-9AEF-379FDF2B152A}" presName="root" presStyleCnt="0">
        <dgm:presLayoutVars>
          <dgm:dir/>
          <dgm:resizeHandles val="exact"/>
        </dgm:presLayoutVars>
      </dgm:prSet>
      <dgm:spPr/>
    </dgm:pt>
    <dgm:pt modelId="{F6825B89-E564-44B6-999E-C9BC551B4054}" type="pres">
      <dgm:prSet presAssocID="{26A3B2D3-B724-41AE-AB4E-D255D9479447}" presName="compNode" presStyleCnt="0"/>
      <dgm:spPr/>
    </dgm:pt>
    <dgm:pt modelId="{2625AEAE-F3D6-4263-A492-0EC93FF5F22A}" type="pres">
      <dgm:prSet presAssocID="{26A3B2D3-B724-41AE-AB4E-D255D947944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BD7659E-4B1A-4260-A2C0-7072567FEC65}" type="pres">
      <dgm:prSet presAssocID="{26A3B2D3-B724-41AE-AB4E-D255D9479447}" presName="spaceRect" presStyleCnt="0"/>
      <dgm:spPr/>
    </dgm:pt>
    <dgm:pt modelId="{2D78B5CF-512F-4974-8559-F198851925A8}" type="pres">
      <dgm:prSet presAssocID="{26A3B2D3-B724-41AE-AB4E-D255D9479447}" presName="textRect" presStyleLbl="revTx" presStyleIdx="0" presStyleCnt="2">
        <dgm:presLayoutVars>
          <dgm:chMax val="1"/>
          <dgm:chPref val="1"/>
        </dgm:presLayoutVars>
      </dgm:prSet>
      <dgm:spPr/>
    </dgm:pt>
    <dgm:pt modelId="{322227F8-11DD-46AF-89A8-41D486D67134}" type="pres">
      <dgm:prSet presAssocID="{C92B3E8D-E644-430B-BFD9-F7257E542BA0}" presName="sibTrans" presStyleCnt="0"/>
      <dgm:spPr/>
    </dgm:pt>
    <dgm:pt modelId="{4F7C91BB-73C2-484D-A585-A615C8859CC4}" type="pres">
      <dgm:prSet presAssocID="{162F2027-0ABA-4792-A38F-DF4D32D95CA3}" presName="compNode" presStyleCnt="0"/>
      <dgm:spPr/>
    </dgm:pt>
    <dgm:pt modelId="{11B9D162-F2A8-4210-9EC1-C97DAACCBD27}" type="pres">
      <dgm:prSet presAssocID="{162F2027-0ABA-4792-A38F-DF4D32D95CA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10884A3-F202-4C12-BC13-E890D295D72C}" type="pres">
      <dgm:prSet presAssocID="{162F2027-0ABA-4792-A38F-DF4D32D95CA3}" presName="spaceRect" presStyleCnt="0"/>
      <dgm:spPr/>
    </dgm:pt>
    <dgm:pt modelId="{150814A6-CF6C-40D3-8972-A19003934464}" type="pres">
      <dgm:prSet presAssocID="{162F2027-0ABA-4792-A38F-DF4D32D95CA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463212C-9B1F-462B-BA15-07F9AB80D5A8}" type="presOf" srcId="{3411DC6F-EDE2-4682-9AEF-379FDF2B152A}" destId="{AFABAB5B-D8CD-432D-831A-696C79152BBC}" srcOrd="0" destOrd="0" presId="urn:microsoft.com/office/officeart/2018/2/layout/IconLabelList"/>
    <dgm:cxn modelId="{3FE92941-3467-46F1-A5D4-C3942C1F6ED4}" srcId="{3411DC6F-EDE2-4682-9AEF-379FDF2B152A}" destId="{26A3B2D3-B724-41AE-AB4E-D255D9479447}" srcOrd="0" destOrd="0" parTransId="{F5005EB5-1F0F-4629-B3A8-F191FECFB7A5}" sibTransId="{C92B3E8D-E644-430B-BFD9-F7257E542BA0}"/>
    <dgm:cxn modelId="{154EB46E-16A5-4A6D-80D7-139FF1843ECC}" srcId="{3411DC6F-EDE2-4682-9AEF-379FDF2B152A}" destId="{162F2027-0ABA-4792-A38F-DF4D32D95CA3}" srcOrd="1" destOrd="0" parTransId="{71D8B761-6EC5-4AF3-B822-640D7B4AEECE}" sibTransId="{7B4355B3-5965-43DA-81FB-94F10E72626E}"/>
    <dgm:cxn modelId="{2138EC57-F51C-4DD6-8009-BDE9D9AFC03D}" type="presOf" srcId="{26A3B2D3-B724-41AE-AB4E-D255D9479447}" destId="{2D78B5CF-512F-4974-8559-F198851925A8}" srcOrd="0" destOrd="0" presId="urn:microsoft.com/office/officeart/2018/2/layout/IconLabelList"/>
    <dgm:cxn modelId="{A16875F2-5F80-448B-98B7-7B00A0E3CBFA}" type="presOf" srcId="{162F2027-0ABA-4792-A38F-DF4D32D95CA3}" destId="{150814A6-CF6C-40D3-8972-A19003934464}" srcOrd="0" destOrd="0" presId="urn:microsoft.com/office/officeart/2018/2/layout/IconLabelList"/>
    <dgm:cxn modelId="{FBC644B2-C8D1-45F8-8DDA-2C1284997F07}" type="presParOf" srcId="{AFABAB5B-D8CD-432D-831A-696C79152BBC}" destId="{F6825B89-E564-44B6-999E-C9BC551B4054}" srcOrd="0" destOrd="0" presId="urn:microsoft.com/office/officeart/2018/2/layout/IconLabelList"/>
    <dgm:cxn modelId="{381F3EAD-6256-46D8-979A-B5AF30CD902C}" type="presParOf" srcId="{F6825B89-E564-44B6-999E-C9BC551B4054}" destId="{2625AEAE-F3D6-4263-A492-0EC93FF5F22A}" srcOrd="0" destOrd="0" presId="urn:microsoft.com/office/officeart/2018/2/layout/IconLabelList"/>
    <dgm:cxn modelId="{867BB2B2-213D-47FF-B368-C29E30F3D6EE}" type="presParOf" srcId="{F6825B89-E564-44B6-999E-C9BC551B4054}" destId="{1BD7659E-4B1A-4260-A2C0-7072567FEC65}" srcOrd="1" destOrd="0" presId="urn:microsoft.com/office/officeart/2018/2/layout/IconLabelList"/>
    <dgm:cxn modelId="{67057E96-A865-46EA-87E2-CEC2FFC4EC7A}" type="presParOf" srcId="{F6825B89-E564-44B6-999E-C9BC551B4054}" destId="{2D78B5CF-512F-4974-8559-F198851925A8}" srcOrd="2" destOrd="0" presId="urn:microsoft.com/office/officeart/2018/2/layout/IconLabelList"/>
    <dgm:cxn modelId="{36F13FD7-304A-42BD-925B-13F85B886ECC}" type="presParOf" srcId="{AFABAB5B-D8CD-432D-831A-696C79152BBC}" destId="{322227F8-11DD-46AF-89A8-41D486D67134}" srcOrd="1" destOrd="0" presId="urn:microsoft.com/office/officeart/2018/2/layout/IconLabelList"/>
    <dgm:cxn modelId="{3243D585-A2E0-4E3D-BA9A-AC5D02CEA6FF}" type="presParOf" srcId="{AFABAB5B-D8CD-432D-831A-696C79152BBC}" destId="{4F7C91BB-73C2-484D-A585-A615C8859CC4}" srcOrd="2" destOrd="0" presId="urn:microsoft.com/office/officeart/2018/2/layout/IconLabelList"/>
    <dgm:cxn modelId="{48041769-FD5E-4BEF-ABDA-EE7E72D60ECE}" type="presParOf" srcId="{4F7C91BB-73C2-484D-A585-A615C8859CC4}" destId="{11B9D162-F2A8-4210-9EC1-C97DAACCBD27}" srcOrd="0" destOrd="0" presId="urn:microsoft.com/office/officeart/2018/2/layout/IconLabelList"/>
    <dgm:cxn modelId="{1E56FC67-06CA-462C-A15E-793F25EAB9E5}" type="presParOf" srcId="{4F7C91BB-73C2-484D-A585-A615C8859CC4}" destId="{110884A3-F202-4C12-BC13-E890D295D72C}" srcOrd="1" destOrd="0" presId="urn:microsoft.com/office/officeart/2018/2/layout/IconLabelList"/>
    <dgm:cxn modelId="{98084DFC-D61A-42C1-81EE-571B66AF47B2}" type="presParOf" srcId="{4F7C91BB-73C2-484D-A585-A615C8859CC4}" destId="{150814A6-CF6C-40D3-8972-A1900393446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6F8CF6-16B8-404D-8BFF-6C159E3003AD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8A034C7-FE91-40C3-93C4-CB66723B7F43}">
      <dgm:prSet/>
      <dgm:spPr/>
      <dgm:t>
        <a:bodyPr/>
        <a:lstStyle/>
        <a:p>
          <a:r>
            <a:rPr lang="en-US"/>
            <a:t>Patient data base:</a:t>
          </a:r>
        </a:p>
      </dgm:t>
    </dgm:pt>
    <dgm:pt modelId="{F508E025-3444-43AD-B6F7-95FA6163B077}" type="parTrans" cxnId="{8A2414CD-2783-4DEC-BA65-DB12816F7407}">
      <dgm:prSet/>
      <dgm:spPr/>
      <dgm:t>
        <a:bodyPr/>
        <a:lstStyle/>
        <a:p>
          <a:endParaRPr lang="en-US"/>
        </a:p>
      </dgm:t>
    </dgm:pt>
    <dgm:pt modelId="{824DAF23-2051-480E-BDA2-AD1CB5B656C6}" type="sibTrans" cxnId="{8A2414CD-2783-4DEC-BA65-DB12816F7407}">
      <dgm:prSet/>
      <dgm:spPr/>
      <dgm:t>
        <a:bodyPr/>
        <a:lstStyle/>
        <a:p>
          <a:endParaRPr lang="en-US"/>
        </a:p>
      </dgm:t>
    </dgm:pt>
    <dgm:pt modelId="{9FD74EE0-1952-40C4-B23D-EF83DD6907AE}">
      <dgm:prSet/>
      <dgm:spPr/>
      <dgm:t>
        <a:bodyPr/>
        <a:lstStyle/>
        <a:p>
          <a:r>
            <a:rPr lang="en-US"/>
            <a:t>Basic patient information</a:t>
          </a:r>
        </a:p>
      </dgm:t>
    </dgm:pt>
    <dgm:pt modelId="{F75E5E40-73BE-4436-AD33-67EEC2C1A43B}" type="parTrans" cxnId="{41148045-EF52-4F9B-8885-B0D891A0ED55}">
      <dgm:prSet/>
      <dgm:spPr/>
      <dgm:t>
        <a:bodyPr/>
        <a:lstStyle/>
        <a:p>
          <a:endParaRPr lang="en-US"/>
        </a:p>
      </dgm:t>
    </dgm:pt>
    <dgm:pt modelId="{2F28425B-6A18-4965-BC6B-36207EE8B550}" type="sibTrans" cxnId="{41148045-EF52-4F9B-8885-B0D891A0ED55}">
      <dgm:prSet/>
      <dgm:spPr/>
      <dgm:t>
        <a:bodyPr/>
        <a:lstStyle/>
        <a:p>
          <a:endParaRPr lang="en-US"/>
        </a:p>
      </dgm:t>
    </dgm:pt>
    <dgm:pt modelId="{8A02DB68-6DD3-FD44-8DE0-9D84DE9AB039}">
      <dgm:prSet/>
      <dgm:spPr/>
      <dgm:t>
        <a:bodyPr/>
        <a:lstStyle/>
        <a:p>
          <a:r>
            <a:rPr lang="en-US"/>
            <a:t>Prescribed medication</a:t>
          </a:r>
        </a:p>
      </dgm:t>
    </dgm:pt>
    <dgm:pt modelId="{88719379-F65E-B546-8657-1D44291916A0}" type="parTrans" cxnId="{898326F7-55CE-8244-82F8-30E84EA9D8D7}">
      <dgm:prSet/>
      <dgm:spPr/>
      <dgm:t>
        <a:bodyPr/>
        <a:lstStyle/>
        <a:p>
          <a:endParaRPr lang="en-GB"/>
        </a:p>
      </dgm:t>
    </dgm:pt>
    <dgm:pt modelId="{D03084AC-7E93-B843-A428-86036CAC32C6}" type="sibTrans" cxnId="{898326F7-55CE-8244-82F8-30E84EA9D8D7}">
      <dgm:prSet/>
      <dgm:spPr/>
      <dgm:t>
        <a:bodyPr/>
        <a:lstStyle/>
        <a:p>
          <a:endParaRPr lang="en-GB"/>
        </a:p>
      </dgm:t>
    </dgm:pt>
    <dgm:pt modelId="{7A7CB459-C4AF-3B48-BF83-64437DABE597}">
      <dgm:prSet/>
      <dgm:spPr/>
      <dgm:t>
        <a:bodyPr/>
        <a:lstStyle/>
        <a:p>
          <a:endParaRPr lang="en-US"/>
        </a:p>
      </dgm:t>
    </dgm:pt>
    <dgm:pt modelId="{A32CE7FC-9FCD-274C-A711-D8CB51F19862}" type="parTrans" cxnId="{A55C96E2-C701-C24D-88C5-DF7EB8A8E66A}">
      <dgm:prSet/>
      <dgm:spPr/>
      <dgm:t>
        <a:bodyPr/>
        <a:lstStyle/>
        <a:p>
          <a:endParaRPr lang="en-GB"/>
        </a:p>
      </dgm:t>
    </dgm:pt>
    <dgm:pt modelId="{F86E34A2-902D-4442-A002-1F270574843E}" type="sibTrans" cxnId="{A55C96E2-C701-C24D-88C5-DF7EB8A8E66A}">
      <dgm:prSet/>
      <dgm:spPr/>
      <dgm:t>
        <a:bodyPr/>
        <a:lstStyle/>
        <a:p>
          <a:endParaRPr lang="en-GB"/>
        </a:p>
      </dgm:t>
    </dgm:pt>
    <dgm:pt modelId="{25992966-4D3E-1C47-B536-2015BBEE4BD7}">
      <dgm:prSet/>
      <dgm:spPr/>
      <dgm:t>
        <a:bodyPr/>
        <a:lstStyle/>
        <a:p>
          <a:r>
            <a:rPr lang="en-US"/>
            <a:t>Physiotherapy required?</a:t>
          </a:r>
        </a:p>
      </dgm:t>
    </dgm:pt>
    <dgm:pt modelId="{60B16ED8-2D5A-FD41-B151-871DDC848D50}" type="parTrans" cxnId="{94A856B6-EE87-6646-8CE8-B5720E503BBA}">
      <dgm:prSet/>
      <dgm:spPr/>
      <dgm:t>
        <a:bodyPr/>
        <a:lstStyle/>
        <a:p>
          <a:endParaRPr lang="en-GB"/>
        </a:p>
      </dgm:t>
    </dgm:pt>
    <dgm:pt modelId="{5AFBAA46-9774-1647-8325-64995E55E9BA}" type="sibTrans" cxnId="{94A856B6-EE87-6646-8CE8-B5720E503BBA}">
      <dgm:prSet/>
      <dgm:spPr/>
      <dgm:t>
        <a:bodyPr/>
        <a:lstStyle/>
        <a:p>
          <a:endParaRPr lang="en-GB"/>
        </a:p>
      </dgm:t>
    </dgm:pt>
    <dgm:pt modelId="{24C8B532-678A-F049-B7BA-1CC284E7B7EB}">
      <dgm:prSet/>
      <dgm:spPr/>
      <dgm:t>
        <a:bodyPr/>
        <a:lstStyle/>
        <a:p>
          <a:r>
            <a:rPr lang="en-US"/>
            <a:t>Mobility and gait status</a:t>
          </a:r>
        </a:p>
      </dgm:t>
    </dgm:pt>
    <dgm:pt modelId="{26A322FA-5F30-E64F-B09F-4FC8977876BA}" type="parTrans" cxnId="{AAA38837-C540-8C40-AF5B-1ED685078395}">
      <dgm:prSet/>
      <dgm:spPr/>
      <dgm:t>
        <a:bodyPr/>
        <a:lstStyle/>
        <a:p>
          <a:endParaRPr lang="en-GB"/>
        </a:p>
      </dgm:t>
    </dgm:pt>
    <dgm:pt modelId="{8CC05D80-83FF-7F44-8D6D-EB2E4E4D0826}" type="sibTrans" cxnId="{AAA38837-C540-8C40-AF5B-1ED685078395}">
      <dgm:prSet/>
      <dgm:spPr/>
      <dgm:t>
        <a:bodyPr/>
        <a:lstStyle/>
        <a:p>
          <a:endParaRPr lang="en-GB"/>
        </a:p>
      </dgm:t>
    </dgm:pt>
    <dgm:pt modelId="{1DDF3E25-A305-0148-9FA8-3DF3DFDFF49B}">
      <dgm:prSet/>
      <dgm:spPr/>
      <dgm:t>
        <a:bodyPr/>
        <a:lstStyle/>
        <a:p>
          <a:r>
            <a:rPr lang="en-US"/>
            <a:t>Working and home office status</a:t>
          </a:r>
        </a:p>
      </dgm:t>
    </dgm:pt>
    <dgm:pt modelId="{77F095BE-E608-5E4C-82F2-6E77920DCC29}" type="parTrans" cxnId="{87FF38E5-F0FD-344F-820E-190AFC886674}">
      <dgm:prSet/>
      <dgm:spPr/>
      <dgm:t>
        <a:bodyPr/>
        <a:lstStyle/>
        <a:p>
          <a:endParaRPr lang="en-GB"/>
        </a:p>
      </dgm:t>
    </dgm:pt>
    <dgm:pt modelId="{1243A5B1-7678-B344-A122-C05095DA330C}" type="sibTrans" cxnId="{87FF38E5-F0FD-344F-820E-190AFC886674}">
      <dgm:prSet/>
      <dgm:spPr/>
      <dgm:t>
        <a:bodyPr/>
        <a:lstStyle/>
        <a:p>
          <a:endParaRPr lang="en-GB"/>
        </a:p>
      </dgm:t>
    </dgm:pt>
    <dgm:pt modelId="{696D5B3E-EBA3-4737-9105-2A6EF14EE552}" type="pres">
      <dgm:prSet presAssocID="{366F8CF6-16B8-404D-8BFF-6C159E3003AD}" presName="linear" presStyleCnt="0">
        <dgm:presLayoutVars>
          <dgm:dir/>
          <dgm:animLvl val="lvl"/>
          <dgm:resizeHandles val="exact"/>
        </dgm:presLayoutVars>
      </dgm:prSet>
      <dgm:spPr/>
    </dgm:pt>
    <dgm:pt modelId="{9A26C802-77C7-4C36-A2D2-D7C1C635809A}" type="pres">
      <dgm:prSet presAssocID="{C8A034C7-FE91-40C3-93C4-CB66723B7F43}" presName="parentLin" presStyleCnt="0"/>
      <dgm:spPr/>
    </dgm:pt>
    <dgm:pt modelId="{65A87AEC-0B68-4369-856B-EB62F9268E30}" type="pres">
      <dgm:prSet presAssocID="{C8A034C7-FE91-40C3-93C4-CB66723B7F43}" presName="parentLeftMargin" presStyleLbl="node1" presStyleIdx="0" presStyleCnt="1"/>
      <dgm:spPr/>
    </dgm:pt>
    <dgm:pt modelId="{281CD2A4-BB42-4361-ABAD-C63C2C876A59}" type="pres">
      <dgm:prSet presAssocID="{C8A034C7-FE91-40C3-93C4-CB66723B7F4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ED37836-6FCB-45CC-ADF4-1435273F32D8}" type="pres">
      <dgm:prSet presAssocID="{C8A034C7-FE91-40C3-93C4-CB66723B7F43}" presName="negativeSpace" presStyleCnt="0"/>
      <dgm:spPr/>
    </dgm:pt>
    <dgm:pt modelId="{90D3DB8F-E836-4E0A-A7AC-E305E16B54DE}" type="pres">
      <dgm:prSet presAssocID="{C8A034C7-FE91-40C3-93C4-CB66723B7F4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7DC112B-A33D-ED45-A91E-AF57B1BB3FE3}" type="presOf" srcId="{8A02DB68-6DD3-FD44-8DE0-9D84DE9AB039}" destId="{90D3DB8F-E836-4E0A-A7AC-E305E16B54DE}" srcOrd="0" destOrd="1" presId="urn:microsoft.com/office/officeart/2005/8/layout/list1"/>
    <dgm:cxn modelId="{12465233-FEE7-B24F-BC3C-B8376BAD4032}" type="presOf" srcId="{24C8B532-678A-F049-B7BA-1CC284E7B7EB}" destId="{90D3DB8F-E836-4E0A-A7AC-E305E16B54DE}" srcOrd="0" destOrd="4" presId="urn:microsoft.com/office/officeart/2005/8/layout/list1"/>
    <dgm:cxn modelId="{AAA38837-C540-8C40-AF5B-1ED685078395}" srcId="{C8A034C7-FE91-40C3-93C4-CB66723B7F43}" destId="{24C8B532-678A-F049-B7BA-1CC284E7B7EB}" srcOrd="4" destOrd="0" parTransId="{26A322FA-5F30-E64F-B09F-4FC8977876BA}" sibTransId="{8CC05D80-83FF-7F44-8D6D-EB2E4E4D0826}"/>
    <dgm:cxn modelId="{F1246239-C926-49DC-9DE1-54AE4A0B2D35}" type="presOf" srcId="{366F8CF6-16B8-404D-8BFF-6C159E3003AD}" destId="{696D5B3E-EBA3-4737-9105-2A6EF14EE552}" srcOrd="0" destOrd="0" presId="urn:microsoft.com/office/officeart/2005/8/layout/list1"/>
    <dgm:cxn modelId="{F1CBD05C-2F61-4ABF-A2F6-F53F5F5E2E02}" type="presOf" srcId="{C8A034C7-FE91-40C3-93C4-CB66723B7F43}" destId="{65A87AEC-0B68-4369-856B-EB62F9268E30}" srcOrd="0" destOrd="0" presId="urn:microsoft.com/office/officeart/2005/8/layout/list1"/>
    <dgm:cxn modelId="{21F38B5E-E184-7646-8323-F2040F851DD6}" type="presOf" srcId="{1DDF3E25-A305-0148-9FA8-3DF3DFDFF49B}" destId="{90D3DB8F-E836-4E0A-A7AC-E305E16B54DE}" srcOrd="0" destOrd="3" presId="urn:microsoft.com/office/officeart/2005/8/layout/list1"/>
    <dgm:cxn modelId="{41148045-EF52-4F9B-8885-B0D891A0ED55}" srcId="{C8A034C7-FE91-40C3-93C4-CB66723B7F43}" destId="{9FD74EE0-1952-40C4-B23D-EF83DD6907AE}" srcOrd="0" destOrd="0" parTransId="{F75E5E40-73BE-4436-AD33-67EEC2C1A43B}" sibTransId="{2F28425B-6A18-4965-BC6B-36207EE8B550}"/>
    <dgm:cxn modelId="{77450C48-1D1D-D644-A88B-F50EBAEB3F71}" type="presOf" srcId="{7A7CB459-C4AF-3B48-BF83-64437DABE597}" destId="{90D3DB8F-E836-4E0A-A7AC-E305E16B54DE}" srcOrd="0" destOrd="5" presId="urn:microsoft.com/office/officeart/2005/8/layout/list1"/>
    <dgm:cxn modelId="{FE6A3573-E559-410A-A750-1BCC0472A0C0}" type="presOf" srcId="{9FD74EE0-1952-40C4-B23D-EF83DD6907AE}" destId="{90D3DB8F-E836-4E0A-A7AC-E305E16B54DE}" srcOrd="0" destOrd="0" presId="urn:microsoft.com/office/officeart/2005/8/layout/list1"/>
    <dgm:cxn modelId="{94A856B6-EE87-6646-8CE8-B5720E503BBA}" srcId="{C8A034C7-FE91-40C3-93C4-CB66723B7F43}" destId="{25992966-4D3E-1C47-B536-2015BBEE4BD7}" srcOrd="2" destOrd="0" parTransId="{60B16ED8-2D5A-FD41-B151-871DDC848D50}" sibTransId="{5AFBAA46-9774-1647-8325-64995E55E9BA}"/>
    <dgm:cxn modelId="{8A2414CD-2783-4DEC-BA65-DB12816F7407}" srcId="{366F8CF6-16B8-404D-8BFF-6C159E3003AD}" destId="{C8A034C7-FE91-40C3-93C4-CB66723B7F43}" srcOrd="0" destOrd="0" parTransId="{F508E025-3444-43AD-B6F7-95FA6163B077}" sibTransId="{824DAF23-2051-480E-BDA2-AD1CB5B656C6}"/>
    <dgm:cxn modelId="{A55C96E2-C701-C24D-88C5-DF7EB8A8E66A}" srcId="{C8A034C7-FE91-40C3-93C4-CB66723B7F43}" destId="{7A7CB459-C4AF-3B48-BF83-64437DABE597}" srcOrd="5" destOrd="0" parTransId="{A32CE7FC-9FCD-274C-A711-D8CB51F19862}" sibTransId="{F86E34A2-902D-4442-A002-1F270574843E}"/>
    <dgm:cxn modelId="{87FF38E5-F0FD-344F-820E-190AFC886674}" srcId="{C8A034C7-FE91-40C3-93C4-CB66723B7F43}" destId="{1DDF3E25-A305-0148-9FA8-3DF3DFDFF49B}" srcOrd="3" destOrd="0" parTransId="{77F095BE-E608-5E4C-82F2-6E77920DCC29}" sibTransId="{1243A5B1-7678-B344-A122-C05095DA330C}"/>
    <dgm:cxn modelId="{4169AAE6-AFDC-43B8-87DD-D6673D1D53E0}" type="presOf" srcId="{C8A034C7-FE91-40C3-93C4-CB66723B7F43}" destId="{281CD2A4-BB42-4361-ABAD-C63C2C876A59}" srcOrd="1" destOrd="0" presId="urn:microsoft.com/office/officeart/2005/8/layout/list1"/>
    <dgm:cxn modelId="{898326F7-55CE-8244-82F8-30E84EA9D8D7}" srcId="{C8A034C7-FE91-40C3-93C4-CB66723B7F43}" destId="{8A02DB68-6DD3-FD44-8DE0-9D84DE9AB039}" srcOrd="1" destOrd="0" parTransId="{88719379-F65E-B546-8657-1D44291916A0}" sibTransId="{D03084AC-7E93-B843-A428-86036CAC32C6}"/>
    <dgm:cxn modelId="{8D44EBFF-0B62-3649-9CF1-D1C1F3BE329A}" type="presOf" srcId="{25992966-4D3E-1C47-B536-2015BBEE4BD7}" destId="{90D3DB8F-E836-4E0A-A7AC-E305E16B54DE}" srcOrd="0" destOrd="2" presId="urn:microsoft.com/office/officeart/2005/8/layout/list1"/>
    <dgm:cxn modelId="{2BE21105-3253-4BD0-B6F0-B2F74A096407}" type="presParOf" srcId="{696D5B3E-EBA3-4737-9105-2A6EF14EE552}" destId="{9A26C802-77C7-4C36-A2D2-D7C1C635809A}" srcOrd="0" destOrd="0" presId="urn:microsoft.com/office/officeart/2005/8/layout/list1"/>
    <dgm:cxn modelId="{FB9D3A43-5903-47C0-B642-8B8E61F2E7EB}" type="presParOf" srcId="{9A26C802-77C7-4C36-A2D2-D7C1C635809A}" destId="{65A87AEC-0B68-4369-856B-EB62F9268E30}" srcOrd="0" destOrd="0" presId="urn:microsoft.com/office/officeart/2005/8/layout/list1"/>
    <dgm:cxn modelId="{3DE588C7-8EAE-41C4-B3C7-0EC10E2C7D31}" type="presParOf" srcId="{9A26C802-77C7-4C36-A2D2-D7C1C635809A}" destId="{281CD2A4-BB42-4361-ABAD-C63C2C876A59}" srcOrd="1" destOrd="0" presId="urn:microsoft.com/office/officeart/2005/8/layout/list1"/>
    <dgm:cxn modelId="{168998F1-A26A-49D8-A238-854E43570D0B}" type="presParOf" srcId="{696D5B3E-EBA3-4737-9105-2A6EF14EE552}" destId="{7ED37836-6FCB-45CC-ADF4-1435273F32D8}" srcOrd="1" destOrd="0" presId="urn:microsoft.com/office/officeart/2005/8/layout/list1"/>
    <dgm:cxn modelId="{34A4A2E8-20D9-41D4-952E-8B560BDCBDBD}" type="presParOf" srcId="{696D5B3E-EBA3-4737-9105-2A6EF14EE552}" destId="{90D3DB8F-E836-4E0A-A7AC-E305E16B54D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6F8CF6-16B8-404D-8BFF-6C159E3003AD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8A034C7-FE91-40C3-93C4-CB66723B7F43}">
      <dgm:prSet/>
      <dgm:spPr/>
      <dgm:t>
        <a:bodyPr/>
        <a:lstStyle/>
        <a:p>
          <a:r>
            <a:rPr lang="en-US"/>
            <a:t>Generate and send:</a:t>
          </a:r>
        </a:p>
      </dgm:t>
    </dgm:pt>
    <dgm:pt modelId="{F508E025-3444-43AD-B6F7-95FA6163B077}" type="parTrans" cxnId="{8A2414CD-2783-4DEC-BA65-DB12816F7407}">
      <dgm:prSet/>
      <dgm:spPr/>
      <dgm:t>
        <a:bodyPr/>
        <a:lstStyle/>
        <a:p>
          <a:endParaRPr lang="en-US"/>
        </a:p>
      </dgm:t>
    </dgm:pt>
    <dgm:pt modelId="{824DAF23-2051-480E-BDA2-AD1CB5B656C6}" type="sibTrans" cxnId="{8A2414CD-2783-4DEC-BA65-DB12816F7407}">
      <dgm:prSet/>
      <dgm:spPr/>
      <dgm:t>
        <a:bodyPr/>
        <a:lstStyle/>
        <a:p>
          <a:endParaRPr lang="en-US"/>
        </a:p>
      </dgm:t>
    </dgm:pt>
    <dgm:pt modelId="{9FD74EE0-1952-40C4-B23D-EF83DD6907AE}">
      <dgm:prSet/>
      <dgm:spPr/>
      <dgm:t>
        <a:bodyPr/>
        <a:lstStyle/>
        <a:p>
          <a:r>
            <a:rPr lang="en-US"/>
            <a:t>Medication prescriptions</a:t>
          </a:r>
        </a:p>
      </dgm:t>
    </dgm:pt>
    <dgm:pt modelId="{F75E5E40-73BE-4436-AD33-67EEC2C1A43B}" type="parTrans" cxnId="{41148045-EF52-4F9B-8885-B0D891A0ED55}">
      <dgm:prSet/>
      <dgm:spPr/>
      <dgm:t>
        <a:bodyPr/>
        <a:lstStyle/>
        <a:p>
          <a:endParaRPr lang="en-US"/>
        </a:p>
      </dgm:t>
    </dgm:pt>
    <dgm:pt modelId="{2F28425B-6A18-4965-BC6B-36207EE8B550}" type="sibTrans" cxnId="{41148045-EF52-4F9B-8885-B0D891A0ED55}">
      <dgm:prSet/>
      <dgm:spPr/>
      <dgm:t>
        <a:bodyPr/>
        <a:lstStyle/>
        <a:p>
          <a:endParaRPr lang="en-US"/>
        </a:p>
      </dgm:t>
    </dgm:pt>
    <dgm:pt modelId="{989F1A8A-C3A0-433E-8DB1-D1F888923519}">
      <dgm:prSet/>
      <dgm:spPr/>
      <dgm:t>
        <a:bodyPr/>
        <a:lstStyle/>
        <a:p>
          <a:r>
            <a:rPr lang="en-US"/>
            <a:t>Physiotherapy prescriptions</a:t>
          </a:r>
        </a:p>
      </dgm:t>
    </dgm:pt>
    <dgm:pt modelId="{B451BE97-05C6-4396-A705-037AC3AF6A14}" type="parTrans" cxnId="{39EF6A36-B6B6-440A-9A00-2CA3F669E5DC}">
      <dgm:prSet/>
      <dgm:spPr/>
      <dgm:t>
        <a:bodyPr/>
        <a:lstStyle/>
        <a:p>
          <a:endParaRPr lang="en-US"/>
        </a:p>
      </dgm:t>
    </dgm:pt>
    <dgm:pt modelId="{43227A3C-DF8F-446B-ACDD-B8570CACE9D0}" type="sibTrans" cxnId="{39EF6A36-B6B6-440A-9A00-2CA3F669E5DC}">
      <dgm:prSet/>
      <dgm:spPr/>
      <dgm:t>
        <a:bodyPr/>
        <a:lstStyle/>
        <a:p>
          <a:endParaRPr lang="en-US"/>
        </a:p>
      </dgm:t>
    </dgm:pt>
    <dgm:pt modelId="{258304D9-D1FE-4714-A749-4C284CED6436}">
      <dgm:prSet/>
      <dgm:spPr/>
      <dgm:t>
        <a:bodyPr/>
        <a:lstStyle/>
        <a:p>
          <a:r>
            <a:rPr lang="en-US"/>
            <a:t>Medical certificates</a:t>
          </a:r>
        </a:p>
      </dgm:t>
    </dgm:pt>
    <dgm:pt modelId="{38443220-7584-4B47-BEE8-A6F455094FEF}" type="parTrans" cxnId="{81FE04D8-2A86-4FC3-96BC-D41C4F0AC32C}">
      <dgm:prSet/>
      <dgm:spPr/>
      <dgm:t>
        <a:bodyPr/>
        <a:lstStyle/>
        <a:p>
          <a:endParaRPr lang="en-US"/>
        </a:p>
      </dgm:t>
    </dgm:pt>
    <dgm:pt modelId="{500306D4-26A5-4471-87E7-716BC1DF906A}" type="sibTrans" cxnId="{81FE04D8-2A86-4FC3-96BC-D41C4F0AC32C}">
      <dgm:prSet/>
      <dgm:spPr/>
      <dgm:t>
        <a:bodyPr/>
        <a:lstStyle/>
        <a:p>
          <a:endParaRPr lang="en-US"/>
        </a:p>
      </dgm:t>
    </dgm:pt>
    <dgm:pt modelId="{696D5B3E-EBA3-4737-9105-2A6EF14EE552}" type="pres">
      <dgm:prSet presAssocID="{366F8CF6-16B8-404D-8BFF-6C159E3003AD}" presName="linear" presStyleCnt="0">
        <dgm:presLayoutVars>
          <dgm:dir/>
          <dgm:animLvl val="lvl"/>
          <dgm:resizeHandles val="exact"/>
        </dgm:presLayoutVars>
      </dgm:prSet>
      <dgm:spPr/>
    </dgm:pt>
    <dgm:pt modelId="{9A26C802-77C7-4C36-A2D2-D7C1C635809A}" type="pres">
      <dgm:prSet presAssocID="{C8A034C7-FE91-40C3-93C4-CB66723B7F43}" presName="parentLin" presStyleCnt="0"/>
      <dgm:spPr/>
    </dgm:pt>
    <dgm:pt modelId="{65A87AEC-0B68-4369-856B-EB62F9268E30}" type="pres">
      <dgm:prSet presAssocID="{C8A034C7-FE91-40C3-93C4-CB66723B7F43}" presName="parentLeftMargin" presStyleLbl="node1" presStyleIdx="0" presStyleCnt="1"/>
      <dgm:spPr/>
    </dgm:pt>
    <dgm:pt modelId="{281CD2A4-BB42-4361-ABAD-C63C2C876A59}" type="pres">
      <dgm:prSet presAssocID="{C8A034C7-FE91-40C3-93C4-CB66723B7F4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ED37836-6FCB-45CC-ADF4-1435273F32D8}" type="pres">
      <dgm:prSet presAssocID="{C8A034C7-FE91-40C3-93C4-CB66723B7F43}" presName="negativeSpace" presStyleCnt="0"/>
      <dgm:spPr/>
    </dgm:pt>
    <dgm:pt modelId="{90D3DB8F-E836-4E0A-A7AC-E305E16B54DE}" type="pres">
      <dgm:prSet presAssocID="{C8A034C7-FE91-40C3-93C4-CB66723B7F4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9EF6A36-B6B6-440A-9A00-2CA3F669E5DC}" srcId="{C8A034C7-FE91-40C3-93C4-CB66723B7F43}" destId="{989F1A8A-C3A0-433E-8DB1-D1F888923519}" srcOrd="1" destOrd="0" parTransId="{B451BE97-05C6-4396-A705-037AC3AF6A14}" sibTransId="{43227A3C-DF8F-446B-ACDD-B8570CACE9D0}"/>
    <dgm:cxn modelId="{F1246239-C926-49DC-9DE1-54AE4A0B2D35}" type="presOf" srcId="{366F8CF6-16B8-404D-8BFF-6C159E3003AD}" destId="{696D5B3E-EBA3-4737-9105-2A6EF14EE552}" srcOrd="0" destOrd="0" presId="urn:microsoft.com/office/officeart/2005/8/layout/list1"/>
    <dgm:cxn modelId="{F1CBD05C-2F61-4ABF-A2F6-F53F5F5E2E02}" type="presOf" srcId="{C8A034C7-FE91-40C3-93C4-CB66723B7F43}" destId="{65A87AEC-0B68-4369-856B-EB62F9268E30}" srcOrd="0" destOrd="0" presId="urn:microsoft.com/office/officeart/2005/8/layout/list1"/>
    <dgm:cxn modelId="{901BFB5F-91F0-4815-A6B5-3E132B6C6034}" type="presOf" srcId="{989F1A8A-C3A0-433E-8DB1-D1F888923519}" destId="{90D3DB8F-E836-4E0A-A7AC-E305E16B54DE}" srcOrd="0" destOrd="1" presId="urn:microsoft.com/office/officeart/2005/8/layout/list1"/>
    <dgm:cxn modelId="{41148045-EF52-4F9B-8885-B0D891A0ED55}" srcId="{C8A034C7-FE91-40C3-93C4-CB66723B7F43}" destId="{9FD74EE0-1952-40C4-B23D-EF83DD6907AE}" srcOrd="0" destOrd="0" parTransId="{F75E5E40-73BE-4436-AD33-67EEC2C1A43B}" sibTransId="{2F28425B-6A18-4965-BC6B-36207EE8B550}"/>
    <dgm:cxn modelId="{FE6A3573-E559-410A-A750-1BCC0472A0C0}" type="presOf" srcId="{9FD74EE0-1952-40C4-B23D-EF83DD6907AE}" destId="{90D3DB8F-E836-4E0A-A7AC-E305E16B54DE}" srcOrd="0" destOrd="0" presId="urn:microsoft.com/office/officeart/2005/8/layout/list1"/>
    <dgm:cxn modelId="{032E14CB-6D72-402D-9698-C1DB9D97403B}" type="presOf" srcId="{258304D9-D1FE-4714-A749-4C284CED6436}" destId="{90D3DB8F-E836-4E0A-A7AC-E305E16B54DE}" srcOrd="0" destOrd="2" presId="urn:microsoft.com/office/officeart/2005/8/layout/list1"/>
    <dgm:cxn modelId="{8A2414CD-2783-4DEC-BA65-DB12816F7407}" srcId="{366F8CF6-16B8-404D-8BFF-6C159E3003AD}" destId="{C8A034C7-FE91-40C3-93C4-CB66723B7F43}" srcOrd="0" destOrd="0" parTransId="{F508E025-3444-43AD-B6F7-95FA6163B077}" sibTransId="{824DAF23-2051-480E-BDA2-AD1CB5B656C6}"/>
    <dgm:cxn modelId="{81FE04D8-2A86-4FC3-96BC-D41C4F0AC32C}" srcId="{C8A034C7-FE91-40C3-93C4-CB66723B7F43}" destId="{258304D9-D1FE-4714-A749-4C284CED6436}" srcOrd="2" destOrd="0" parTransId="{38443220-7584-4B47-BEE8-A6F455094FEF}" sibTransId="{500306D4-26A5-4471-87E7-716BC1DF906A}"/>
    <dgm:cxn modelId="{4169AAE6-AFDC-43B8-87DD-D6673D1D53E0}" type="presOf" srcId="{C8A034C7-FE91-40C3-93C4-CB66723B7F43}" destId="{281CD2A4-BB42-4361-ABAD-C63C2C876A59}" srcOrd="1" destOrd="0" presId="urn:microsoft.com/office/officeart/2005/8/layout/list1"/>
    <dgm:cxn modelId="{2BE21105-3253-4BD0-B6F0-B2F74A096407}" type="presParOf" srcId="{696D5B3E-EBA3-4737-9105-2A6EF14EE552}" destId="{9A26C802-77C7-4C36-A2D2-D7C1C635809A}" srcOrd="0" destOrd="0" presId="urn:microsoft.com/office/officeart/2005/8/layout/list1"/>
    <dgm:cxn modelId="{FB9D3A43-5903-47C0-B642-8B8E61F2E7EB}" type="presParOf" srcId="{9A26C802-77C7-4C36-A2D2-D7C1C635809A}" destId="{65A87AEC-0B68-4369-856B-EB62F9268E30}" srcOrd="0" destOrd="0" presId="urn:microsoft.com/office/officeart/2005/8/layout/list1"/>
    <dgm:cxn modelId="{3DE588C7-8EAE-41C4-B3C7-0EC10E2C7D31}" type="presParOf" srcId="{9A26C802-77C7-4C36-A2D2-D7C1C635809A}" destId="{281CD2A4-BB42-4361-ABAD-C63C2C876A59}" srcOrd="1" destOrd="0" presId="urn:microsoft.com/office/officeart/2005/8/layout/list1"/>
    <dgm:cxn modelId="{168998F1-A26A-49D8-A238-854E43570D0B}" type="presParOf" srcId="{696D5B3E-EBA3-4737-9105-2A6EF14EE552}" destId="{7ED37836-6FCB-45CC-ADF4-1435273F32D8}" srcOrd="1" destOrd="0" presId="urn:microsoft.com/office/officeart/2005/8/layout/list1"/>
    <dgm:cxn modelId="{34A4A2E8-20D9-41D4-952E-8B560BDCBDBD}" type="presParOf" srcId="{696D5B3E-EBA3-4737-9105-2A6EF14EE552}" destId="{90D3DB8F-E836-4E0A-A7AC-E305E16B54D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BC87B9-78C1-402D-8785-2839D57E3B5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A6CC58-7F4E-4C94-A3E7-171DB4DEC69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Simulates an existing hospital database to retrieve patient data.</a:t>
          </a:r>
          <a:endParaRPr lang="en-US"/>
        </a:p>
      </dgm:t>
    </dgm:pt>
    <dgm:pt modelId="{1744184E-0A5B-433E-AC5C-0350F9358FB9}" type="parTrans" cxnId="{87518BFC-8BAC-4590-A867-021538243D6E}">
      <dgm:prSet/>
      <dgm:spPr/>
      <dgm:t>
        <a:bodyPr/>
        <a:lstStyle/>
        <a:p>
          <a:endParaRPr lang="en-US"/>
        </a:p>
      </dgm:t>
    </dgm:pt>
    <dgm:pt modelId="{1AAD0A7C-DF48-4DEB-A4E6-1F27EF7873F8}" type="sibTrans" cxnId="{87518BFC-8BAC-4590-A867-021538243D6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91DD27D-E7D1-4F2F-96DC-B5FE72073E0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Hosted on Deepnote, exposing connection.</a:t>
          </a:r>
          <a:endParaRPr lang="en-US"/>
        </a:p>
      </dgm:t>
    </dgm:pt>
    <dgm:pt modelId="{C6B0FE9A-499D-4529-8E8D-7A0385B21DDC}" type="parTrans" cxnId="{4638EA28-A4AF-44FF-B907-7468E63248C8}">
      <dgm:prSet/>
      <dgm:spPr/>
      <dgm:t>
        <a:bodyPr/>
        <a:lstStyle/>
        <a:p>
          <a:endParaRPr lang="en-US"/>
        </a:p>
      </dgm:t>
    </dgm:pt>
    <dgm:pt modelId="{4C68FA18-7BA6-4A9D-976B-E82CBFF88FDB}" type="sibTrans" cxnId="{4638EA28-A4AF-44FF-B907-7468E63248C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D1762B9-0211-4DAC-8E57-71D73306925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Creates a report from the received data using an LLM.</a:t>
          </a:r>
          <a:endParaRPr lang="en-US"/>
        </a:p>
      </dgm:t>
    </dgm:pt>
    <dgm:pt modelId="{1C5AE956-ABE5-4261-8CDF-4732111DA2E6}" type="parTrans" cxnId="{DBCB94F3-82DE-4DFA-AA11-2B90478CA5EF}">
      <dgm:prSet/>
      <dgm:spPr/>
      <dgm:t>
        <a:bodyPr/>
        <a:lstStyle/>
        <a:p>
          <a:endParaRPr lang="en-US"/>
        </a:p>
      </dgm:t>
    </dgm:pt>
    <dgm:pt modelId="{E6EF8040-82A5-4EDA-9498-67B6B5EC123E}" type="sibTrans" cxnId="{DBCB94F3-82DE-4DFA-AA11-2B90478CA5E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EB0CBA2-C64B-444B-B528-3ED3479B096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Builds a pipeline to extract relevant information.</a:t>
          </a:r>
          <a:endParaRPr lang="en-US"/>
        </a:p>
      </dgm:t>
    </dgm:pt>
    <dgm:pt modelId="{6C00CDE8-953F-4EED-8D72-D447A5562C49}" type="parTrans" cxnId="{7A02B09A-1DF9-4474-9B0C-BF1D1B5F77BC}">
      <dgm:prSet/>
      <dgm:spPr/>
      <dgm:t>
        <a:bodyPr/>
        <a:lstStyle/>
        <a:p>
          <a:endParaRPr lang="en-US"/>
        </a:p>
      </dgm:t>
    </dgm:pt>
    <dgm:pt modelId="{3BAB3AB6-5046-4A1C-9CB8-A7C9D847570F}" type="sibTrans" cxnId="{7A02B09A-1DF9-4474-9B0C-BF1D1B5F77B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CDF9CCD-B261-4B2A-9FE9-369D54A9F1D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Connects to Zephyr on Hugging Face to generate the report.</a:t>
          </a:r>
          <a:endParaRPr lang="en-US"/>
        </a:p>
      </dgm:t>
    </dgm:pt>
    <dgm:pt modelId="{5FC52240-F87F-40BE-8801-53E098B4E140}" type="parTrans" cxnId="{E5DFC602-60F0-4CAE-9AA9-8CC4DAFA42A6}">
      <dgm:prSet/>
      <dgm:spPr/>
      <dgm:t>
        <a:bodyPr/>
        <a:lstStyle/>
        <a:p>
          <a:endParaRPr lang="en-US"/>
        </a:p>
      </dgm:t>
    </dgm:pt>
    <dgm:pt modelId="{BD71A43E-FB8F-460C-9609-81DB4147C76A}" type="sibTrans" cxnId="{E5DFC602-60F0-4CAE-9AA9-8CC4DAFA42A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35FDBEB-2E64-460C-91E7-371A1C70E86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Sends the final report via the Google API.</a:t>
          </a:r>
          <a:endParaRPr lang="en-US"/>
        </a:p>
      </dgm:t>
    </dgm:pt>
    <dgm:pt modelId="{3C40C58C-971A-4D9B-8B80-9CE9E7BC7E97}" type="parTrans" cxnId="{F5A982D3-E550-4D4A-9F08-440ADA7948C9}">
      <dgm:prSet/>
      <dgm:spPr/>
      <dgm:t>
        <a:bodyPr/>
        <a:lstStyle/>
        <a:p>
          <a:endParaRPr lang="en-US"/>
        </a:p>
      </dgm:t>
    </dgm:pt>
    <dgm:pt modelId="{E9C4C0D0-EB05-43E6-8418-FC1F1E559B5F}" type="sibTrans" cxnId="{F5A982D3-E550-4D4A-9F08-440ADA7948C9}">
      <dgm:prSet/>
      <dgm:spPr/>
      <dgm:t>
        <a:bodyPr/>
        <a:lstStyle/>
        <a:p>
          <a:endParaRPr lang="en-US"/>
        </a:p>
      </dgm:t>
    </dgm:pt>
    <dgm:pt modelId="{F3F155C7-0286-4E18-96E7-3182B094AA50}" type="pres">
      <dgm:prSet presAssocID="{FCBC87B9-78C1-402D-8785-2839D57E3B57}" presName="root" presStyleCnt="0">
        <dgm:presLayoutVars>
          <dgm:dir/>
          <dgm:resizeHandles val="exact"/>
        </dgm:presLayoutVars>
      </dgm:prSet>
      <dgm:spPr/>
    </dgm:pt>
    <dgm:pt modelId="{AA743F14-716B-4FA0-8E98-6D01321FBFDF}" type="pres">
      <dgm:prSet presAssocID="{FCBC87B9-78C1-402D-8785-2839D57E3B57}" presName="container" presStyleCnt="0">
        <dgm:presLayoutVars>
          <dgm:dir/>
          <dgm:resizeHandles val="exact"/>
        </dgm:presLayoutVars>
      </dgm:prSet>
      <dgm:spPr/>
    </dgm:pt>
    <dgm:pt modelId="{4E6FB7BF-0368-468E-99C5-85CCF66F7F49}" type="pres">
      <dgm:prSet presAssocID="{1BA6CC58-7F4E-4C94-A3E7-171DB4DEC69C}" presName="compNode" presStyleCnt="0"/>
      <dgm:spPr/>
    </dgm:pt>
    <dgm:pt modelId="{CB546114-1855-4066-B503-00F2571044C3}" type="pres">
      <dgm:prSet presAssocID="{1BA6CC58-7F4E-4C94-A3E7-171DB4DEC69C}" presName="iconBgRect" presStyleLbl="bgShp" presStyleIdx="0" presStyleCnt="6"/>
      <dgm:spPr/>
    </dgm:pt>
    <dgm:pt modelId="{F0374189-A2C4-4F8D-B932-7D88FEA217A6}" type="pres">
      <dgm:prSet presAssocID="{1BA6CC58-7F4E-4C94-A3E7-171DB4DEC69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FE89734C-4CE0-4C9F-8A3E-C043E1851DDA}" type="pres">
      <dgm:prSet presAssocID="{1BA6CC58-7F4E-4C94-A3E7-171DB4DEC69C}" presName="spaceRect" presStyleCnt="0"/>
      <dgm:spPr/>
    </dgm:pt>
    <dgm:pt modelId="{9B4E851D-B037-4C97-B813-CBB82CD746D3}" type="pres">
      <dgm:prSet presAssocID="{1BA6CC58-7F4E-4C94-A3E7-171DB4DEC69C}" presName="textRect" presStyleLbl="revTx" presStyleIdx="0" presStyleCnt="6">
        <dgm:presLayoutVars>
          <dgm:chMax val="1"/>
          <dgm:chPref val="1"/>
        </dgm:presLayoutVars>
      </dgm:prSet>
      <dgm:spPr/>
    </dgm:pt>
    <dgm:pt modelId="{FD1444E3-58D1-4E8F-8505-87A192527832}" type="pres">
      <dgm:prSet presAssocID="{1AAD0A7C-DF48-4DEB-A4E6-1F27EF7873F8}" presName="sibTrans" presStyleLbl="sibTrans2D1" presStyleIdx="0" presStyleCnt="0"/>
      <dgm:spPr/>
    </dgm:pt>
    <dgm:pt modelId="{22079A75-A295-46E7-B0B1-DA28A484456B}" type="pres">
      <dgm:prSet presAssocID="{191DD27D-E7D1-4F2F-96DC-B5FE72073E05}" presName="compNode" presStyleCnt="0"/>
      <dgm:spPr/>
    </dgm:pt>
    <dgm:pt modelId="{5EADDA9F-BC68-4C34-B8AF-C1320A791568}" type="pres">
      <dgm:prSet presAssocID="{191DD27D-E7D1-4F2F-96DC-B5FE72073E05}" presName="iconBgRect" presStyleLbl="bgShp" presStyleIdx="1" presStyleCnt="6"/>
      <dgm:spPr/>
    </dgm:pt>
    <dgm:pt modelId="{3FCA02D5-383E-4612-9F09-DD9032F1AD4E}" type="pres">
      <dgm:prSet presAssocID="{191DD27D-E7D1-4F2F-96DC-B5FE72073E0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Hand with Plant"/>
        </a:ext>
      </dgm:extLst>
    </dgm:pt>
    <dgm:pt modelId="{BA0EF0DD-4B1F-4038-8FE1-0E20A27348CA}" type="pres">
      <dgm:prSet presAssocID="{191DD27D-E7D1-4F2F-96DC-B5FE72073E05}" presName="spaceRect" presStyleCnt="0"/>
      <dgm:spPr/>
    </dgm:pt>
    <dgm:pt modelId="{1B19E121-55A3-4404-ADDC-094E8B935A82}" type="pres">
      <dgm:prSet presAssocID="{191DD27D-E7D1-4F2F-96DC-B5FE72073E05}" presName="textRect" presStyleLbl="revTx" presStyleIdx="1" presStyleCnt="6">
        <dgm:presLayoutVars>
          <dgm:chMax val="1"/>
          <dgm:chPref val="1"/>
        </dgm:presLayoutVars>
      </dgm:prSet>
      <dgm:spPr/>
    </dgm:pt>
    <dgm:pt modelId="{75D70F40-7435-4880-89CF-2F48B4F4DEF6}" type="pres">
      <dgm:prSet presAssocID="{4C68FA18-7BA6-4A9D-976B-E82CBFF88FDB}" presName="sibTrans" presStyleLbl="sibTrans2D1" presStyleIdx="0" presStyleCnt="0"/>
      <dgm:spPr/>
    </dgm:pt>
    <dgm:pt modelId="{18CBB773-D931-46EB-9021-4A1BA35ECFAB}" type="pres">
      <dgm:prSet presAssocID="{8D1762B9-0211-4DAC-8E57-71D733069255}" presName="compNode" presStyleCnt="0"/>
      <dgm:spPr/>
    </dgm:pt>
    <dgm:pt modelId="{7F7B0D8B-1E9C-485A-9DF7-8B97399AFD3E}" type="pres">
      <dgm:prSet presAssocID="{8D1762B9-0211-4DAC-8E57-71D733069255}" presName="iconBgRect" presStyleLbl="bgShp" presStyleIdx="2" presStyleCnt="6"/>
      <dgm:spPr/>
    </dgm:pt>
    <dgm:pt modelId="{727E9A91-A792-448E-B20D-3F6C107DD893}" type="pres">
      <dgm:prSet presAssocID="{8D1762B9-0211-4DAC-8E57-71D73306925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ißwolf"/>
        </a:ext>
      </dgm:extLst>
    </dgm:pt>
    <dgm:pt modelId="{352DCCA6-EFA5-4D3A-8A3E-744B5133FF4E}" type="pres">
      <dgm:prSet presAssocID="{8D1762B9-0211-4DAC-8E57-71D733069255}" presName="spaceRect" presStyleCnt="0"/>
      <dgm:spPr/>
    </dgm:pt>
    <dgm:pt modelId="{3AC17071-42D1-4E49-8D47-95E0F21BE9D7}" type="pres">
      <dgm:prSet presAssocID="{8D1762B9-0211-4DAC-8E57-71D733069255}" presName="textRect" presStyleLbl="revTx" presStyleIdx="2" presStyleCnt="6">
        <dgm:presLayoutVars>
          <dgm:chMax val="1"/>
          <dgm:chPref val="1"/>
        </dgm:presLayoutVars>
      </dgm:prSet>
      <dgm:spPr/>
    </dgm:pt>
    <dgm:pt modelId="{EB6DCF09-B154-4800-9D63-E7094C4CF2BA}" type="pres">
      <dgm:prSet presAssocID="{E6EF8040-82A5-4EDA-9498-67B6B5EC123E}" presName="sibTrans" presStyleLbl="sibTrans2D1" presStyleIdx="0" presStyleCnt="0"/>
      <dgm:spPr/>
    </dgm:pt>
    <dgm:pt modelId="{411FA2E7-36E3-4236-B10A-8CF73A793A35}" type="pres">
      <dgm:prSet presAssocID="{3EB0CBA2-C64B-444B-B528-3ED3479B0964}" presName="compNode" presStyleCnt="0"/>
      <dgm:spPr/>
    </dgm:pt>
    <dgm:pt modelId="{B148DFE6-6E75-4106-AF9E-02F48CDD7496}" type="pres">
      <dgm:prSet presAssocID="{3EB0CBA2-C64B-444B-B528-3ED3479B0964}" presName="iconBgRect" presStyleLbl="bgShp" presStyleIdx="3" presStyleCnt="6"/>
      <dgm:spPr/>
    </dgm:pt>
    <dgm:pt modelId="{4F7AE906-8448-480D-BB93-07AAFDDC4410}" type="pres">
      <dgm:prSet presAssocID="{3EB0CBA2-C64B-444B-B528-3ED3479B096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A804764-B88C-4C2B-BA8D-EFEBCB85B980}" type="pres">
      <dgm:prSet presAssocID="{3EB0CBA2-C64B-444B-B528-3ED3479B0964}" presName="spaceRect" presStyleCnt="0"/>
      <dgm:spPr/>
    </dgm:pt>
    <dgm:pt modelId="{9B9C552C-3B76-43B6-A5FE-3B873D2EC6EB}" type="pres">
      <dgm:prSet presAssocID="{3EB0CBA2-C64B-444B-B528-3ED3479B0964}" presName="textRect" presStyleLbl="revTx" presStyleIdx="3" presStyleCnt="6">
        <dgm:presLayoutVars>
          <dgm:chMax val="1"/>
          <dgm:chPref val="1"/>
        </dgm:presLayoutVars>
      </dgm:prSet>
      <dgm:spPr/>
    </dgm:pt>
    <dgm:pt modelId="{3A79FA26-A82D-4DF2-ADBA-B82DED52D176}" type="pres">
      <dgm:prSet presAssocID="{3BAB3AB6-5046-4A1C-9CB8-A7C9D847570F}" presName="sibTrans" presStyleLbl="sibTrans2D1" presStyleIdx="0" presStyleCnt="0"/>
      <dgm:spPr/>
    </dgm:pt>
    <dgm:pt modelId="{C3625E13-754A-4D62-8987-75DABDFBF42E}" type="pres">
      <dgm:prSet presAssocID="{0CDF9CCD-B261-4B2A-9FE9-369D54A9F1DB}" presName="compNode" presStyleCnt="0"/>
      <dgm:spPr/>
    </dgm:pt>
    <dgm:pt modelId="{6DF20CC8-6B99-492E-975F-2B6B56356DF4}" type="pres">
      <dgm:prSet presAssocID="{0CDF9CCD-B261-4B2A-9FE9-369D54A9F1DB}" presName="iconBgRect" presStyleLbl="bgShp" presStyleIdx="4" presStyleCnt="6"/>
      <dgm:spPr/>
    </dgm:pt>
    <dgm:pt modelId="{8F693E97-433D-4B53-96EA-308433ECF9D6}" type="pres">
      <dgm:prSet presAssocID="{0CDF9CCD-B261-4B2A-9FE9-369D54A9F1D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ayer Candle"/>
        </a:ext>
      </dgm:extLst>
    </dgm:pt>
    <dgm:pt modelId="{5391AE3E-E547-4BA9-B317-B094B1A852FE}" type="pres">
      <dgm:prSet presAssocID="{0CDF9CCD-B261-4B2A-9FE9-369D54A9F1DB}" presName="spaceRect" presStyleCnt="0"/>
      <dgm:spPr/>
    </dgm:pt>
    <dgm:pt modelId="{FD98D48A-1903-43E5-832B-17A01ED65E4E}" type="pres">
      <dgm:prSet presAssocID="{0CDF9CCD-B261-4B2A-9FE9-369D54A9F1DB}" presName="textRect" presStyleLbl="revTx" presStyleIdx="4" presStyleCnt="6">
        <dgm:presLayoutVars>
          <dgm:chMax val="1"/>
          <dgm:chPref val="1"/>
        </dgm:presLayoutVars>
      </dgm:prSet>
      <dgm:spPr/>
    </dgm:pt>
    <dgm:pt modelId="{0D5FD4AE-20F5-4301-BE0E-E03190B93981}" type="pres">
      <dgm:prSet presAssocID="{BD71A43E-FB8F-460C-9609-81DB4147C76A}" presName="sibTrans" presStyleLbl="sibTrans2D1" presStyleIdx="0" presStyleCnt="0"/>
      <dgm:spPr/>
    </dgm:pt>
    <dgm:pt modelId="{F8EE48E7-2227-4E1B-A158-CC827B594C6F}" type="pres">
      <dgm:prSet presAssocID="{935FDBEB-2E64-460C-91E7-371A1C70E862}" presName="compNode" presStyleCnt="0"/>
      <dgm:spPr/>
    </dgm:pt>
    <dgm:pt modelId="{D52F41AD-7244-44DB-8B93-B0BF87CF3A4A}" type="pres">
      <dgm:prSet presAssocID="{935FDBEB-2E64-460C-91E7-371A1C70E862}" presName="iconBgRect" presStyleLbl="bgShp" presStyleIdx="5" presStyleCnt="6"/>
      <dgm:spPr/>
    </dgm:pt>
    <dgm:pt modelId="{B15C8146-4AE2-4E69-BB83-11E41CFA8C6C}" type="pres">
      <dgm:prSet presAssocID="{935FDBEB-2E64-460C-91E7-371A1C70E86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9BB6BCB-2A6B-4F90-A657-B277EDB7477F}" type="pres">
      <dgm:prSet presAssocID="{935FDBEB-2E64-460C-91E7-371A1C70E862}" presName="spaceRect" presStyleCnt="0"/>
      <dgm:spPr/>
    </dgm:pt>
    <dgm:pt modelId="{B54B8AA8-DB45-46D3-AE5C-B18E0FB60DD5}" type="pres">
      <dgm:prSet presAssocID="{935FDBEB-2E64-460C-91E7-371A1C70E86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BACEA01-DF1E-4DDE-A8DE-2E07AA731FAA}" type="presOf" srcId="{BD71A43E-FB8F-460C-9609-81DB4147C76A}" destId="{0D5FD4AE-20F5-4301-BE0E-E03190B93981}" srcOrd="0" destOrd="0" presId="urn:microsoft.com/office/officeart/2018/2/layout/IconCircleList"/>
    <dgm:cxn modelId="{E5DFC602-60F0-4CAE-9AA9-8CC4DAFA42A6}" srcId="{FCBC87B9-78C1-402D-8785-2839D57E3B57}" destId="{0CDF9CCD-B261-4B2A-9FE9-369D54A9F1DB}" srcOrd="4" destOrd="0" parTransId="{5FC52240-F87F-40BE-8801-53E098B4E140}" sibTransId="{BD71A43E-FB8F-460C-9609-81DB4147C76A}"/>
    <dgm:cxn modelId="{A4D67E08-ED1F-4D5D-B8CA-B968C7EAC4ED}" type="presOf" srcId="{935FDBEB-2E64-460C-91E7-371A1C70E862}" destId="{B54B8AA8-DB45-46D3-AE5C-B18E0FB60DD5}" srcOrd="0" destOrd="0" presId="urn:microsoft.com/office/officeart/2018/2/layout/IconCircleList"/>
    <dgm:cxn modelId="{2AF3F608-13AC-4A46-A20E-55D724C609DF}" type="presOf" srcId="{8D1762B9-0211-4DAC-8E57-71D733069255}" destId="{3AC17071-42D1-4E49-8D47-95E0F21BE9D7}" srcOrd="0" destOrd="0" presId="urn:microsoft.com/office/officeart/2018/2/layout/IconCircleList"/>
    <dgm:cxn modelId="{A088600A-5B8A-4FCC-B06D-59BBC832BD96}" type="presOf" srcId="{191DD27D-E7D1-4F2F-96DC-B5FE72073E05}" destId="{1B19E121-55A3-4404-ADDC-094E8B935A82}" srcOrd="0" destOrd="0" presId="urn:microsoft.com/office/officeart/2018/2/layout/IconCircleList"/>
    <dgm:cxn modelId="{4638EA28-A4AF-44FF-B907-7468E63248C8}" srcId="{FCBC87B9-78C1-402D-8785-2839D57E3B57}" destId="{191DD27D-E7D1-4F2F-96DC-B5FE72073E05}" srcOrd="1" destOrd="0" parTransId="{C6B0FE9A-499D-4529-8E8D-7A0385B21DDC}" sibTransId="{4C68FA18-7BA6-4A9D-976B-E82CBFF88FDB}"/>
    <dgm:cxn modelId="{4BE2AF4F-C43E-4C4F-B610-99B73EB4F8E8}" type="presOf" srcId="{3EB0CBA2-C64B-444B-B528-3ED3479B0964}" destId="{9B9C552C-3B76-43B6-A5FE-3B873D2EC6EB}" srcOrd="0" destOrd="0" presId="urn:microsoft.com/office/officeart/2018/2/layout/IconCircleList"/>
    <dgm:cxn modelId="{098CC355-4150-4BC2-9318-0A93513BD929}" type="presOf" srcId="{3BAB3AB6-5046-4A1C-9CB8-A7C9D847570F}" destId="{3A79FA26-A82D-4DF2-ADBA-B82DED52D176}" srcOrd="0" destOrd="0" presId="urn:microsoft.com/office/officeart/2018/2/layout/IconCircleList"/>
    <dgm:cxn modelId="{46B05384-EEFE-4155-861F-DBFEFEB01704}" type="presOf" srcId="{0CDF9CCD-B261-4B2A-9FE9-369D54A9F1DB}" destId="{FD98D48A-1903-43E5-832B-17A01ED65E4E}" srcOrd="0" destOrd="0" presId="urn:microsoft.com/office/officeart/2018/2/layout/IconCircleList"/>
    <dgm:cxn modelId="{4B0D8D9A-BE00-4954-9444-0A15B0F0367E}" type="presOf" srcId="{1AAD0A7C-DF48-4DEB-A4E6-1F27EF7873F8}" destId="{FD1444E3-58D1-4E8F-8505-87A192527832}" srcOrd="0" destOrd="0" presId="urn:microsoft.com/office/officeart/2018/2/layout/IconCircleList"/>
    <dgm:cxn modelId="{7A02B09A-1DF9-4474-9B0C-BF1D1B5F77BC}" srcId="{FCBC87B9-78C1-402D-8785-2839D57E3B57}" destId="{3EB0CBA2-C64B-444B-B528-3ED3479B0964}" srcOrd="3" destOrd="0" parTransId="{6C00CDE8-953F-4EED-8D72-D447A5562C49}" sibTransId="{3BAB3AB6-5046-4A1C-9CB8-A7C9D847570F}"/>
    <dgm:cxn modelId="{EAFF25A1-2DAF-44A2-A3AE-4A473589180D}" type="presOf" srcId="{E6EF8040-82A5-4EDA-9498-67B6B5EC123E}" destId="{EB6DCF09-B154-4800-9D63-E7094C4CF2BA}" srcOrd="0" destOrd="0" presId="urn:microsoft.com/office/officeart/2018/2/layout/IconCircleList"/>
    <dgm:cxn modelId="{73DD6ECF-ADA3-4E7A-8EFC-666C8F0D9AF5}" type="presOf" srcId="{1BA6CC58-7F4E-4C94-A3E7-171DB4DEC69C}" destId="{9B4E851D-B037-4C97-B813-CBB82CD746D3}" srcOrd="0" destOrd="0" presId="urn:microsoft.com/office/officeart/2018/2/layout/IconCircleList"/>
    <dgm:cxn modelId="{F5A982D3-E550-4D4A-9F08-440ADA7948C9}" srcId="{FCBC87B9-78C1-402D-8785-2839D57E3B57}" destId="{935FDBEB-2E64-460C-91E7-371A1C70E862}" srcOrd="5" destOrd="0" parTransId="{3C40C58C-971A-4D9B-8B80-9CE9E7BC7E97}" sibTransId="{E9C4C0D0-EB05-43E6-8418-FC1F1E559B5F}"/>
    <dgm:cxn modelId="{0447C2D5-B898-4420-A08A-315FF302C86F}" type="presOf" srcId="{FCBC87B9-78C1-402D-8785-2839D57E3B57}" destId="{F3F155C7-0286-4E18-96E7-3182B094AA50}" srcOrd="0" destOrd="0" presId="urn:microsoft.com/office/officeart/2018/2/layout/IconCircleList"/>
    <dgm:cxn modelId="{917632D8-212F-492B-B629-5A1AFCAB313F}" type="presOf" srcId="{4C68FA18-7BA6-4A9D-976B-E82CBFF88FDB}" destId="{75D70F40-7435-4880-89CF-2F48B4F4DEF6}" srcOrd="0" destOrd="0" presId="urn:microsoft.com/office/officeart/2018/2/layout/IconCircleList"/>
    <dgm:cxn modelId="{DBCB94F3-82DE-4DFA-AA11-2B90478CA5EF}" srcId="{FCBC87B9-78C1-402D-8785-2839D57E3B57}" destId="{8D1762B9-0211-4DAC-8E57-71D733069255}" srcOrd="2" destOrd="0" parTransId="{1C5AE956-ABE5-4261-8CDF-4732111DA2E6}" sibTransId="{E6EF8040-82A5-4EDA-9498-67B6B5EC123E}"/>
    <dgm:cxn modelId="{87518BFC-8BAC-4590-A867-021538243D6E}" srcId="{FCBC87B9-78C1-402D-8785-2839D57E3B57}" destId="{1BA6CC58-7F4E-4C94-A3E7-171DB4DEC69C}" srcOrd="0" destOrd="0" parTransId="{1744184E-0A5B-433E-AC5C-0350F9358FB9}" sibTransId="{1AAD0A7C-DF48-4DEB-A4E6-1F27EF7873F8}"/>
    <dgm:cxn modelId="{788A6055-F901-4747-AA90-9761752DD7A6}" type="presParOf" srcId="{F3F155C7-0286-4E18-96E7-3182B094AA50}" destId="{AA743F14-716B-4FA0-8E98-6D01321FBFDF}" srcOrd="0" destOrd="0" presId="urn:microsoft.com/office/officeart/2018/2/layout/IconCircleList"/>
    <dgm:cxn modelId="{191DF09E-A9F7-4C07-891E-4B7F4D0E3B63}" type="presParOf" srcId="{AA743F14-716B-4FA0-8E98-6D01321FBFDF}" destId="{4E6FB7BF-0368-468E-99C5-85CCF66F7F49}" srcOrd="0" destOrd="0" presId="urn:microsoft.com/office/officeart/2018/2/layout/IconCircleList"/>
    <dgm:cxn modelId="{3AA2DAC8-207C-4BF2-AC89-EA8184486792}" type="presParOf" srcId="{4E6FB7BF-0368-468E-99C5-85CCF66F7F49}" destId="{CB546114-1855-4066-B503-00F2571044C3}" srcOrd="0" destOrd="0" presId="urn:microsoft.com/office/officeart/2018/2/layout/IconCircleList"/>
    <dgm:cxn modelId="{788AEFC7-94DF-4912-8BAE-5D0ECE729CB3}" type="presParOf" srcId="{4E6FB7BF-0368-468E-99C5-85CCF66F7F49}" destId="{F0374189-A2C4-4F8D-B932-7D88FEA217A6}" srcOrd="1" destOrd="0" presId="urn:microsoft.com/office/officeart/2018/2/layout/IconCircleList"/>
    <dgm:cxn modelId="{AA89FAF7-82F5-4E02-A1F8-BEF544A55BF1}" type="presParOf" srcId="{4E6FB7BF-0368-468E-99C5-85CCF66F7F49}" destId="{FE89734C-4CE0-4C9F-8A3E-C043E1851DDA}" srcOrd="2" destOrd="0" presId="urn:microsoft.com/office/officeart/2018/2/layout/IconCircleList"/>
    <dgm:cxn modelId="{7D8936EA-8F7B-42D1-9D21-675B311FE795}" type="presParOf" srcId="{4E6FB7BF-0368-468E-99C5-85CCF66F7F49}" destId="{9B4E851D-B037-4C97-B813-CBB82CD746D3}" srcOrd="3" destOrd="0" presId="urn:microsoft.com/office/officeart/2018/2/layout/IconCircleList"/>
    <dgm:cxn modelId="{52F2D489-1769-4D83-871A-0B79F42DCAF6}" type="presParOf" srcId="{AA743F14-716B-4FA0-8E98-6D01321FBFDF}" destId="{FD1444E3-58D1-4E8F-8505-87A192527832}" srcOrd="1" destOrd="0" presId="urn:microsoft.com/office/officeart/2018/2/layout/IconCircleList"/>
    <dgm:cxn modelId="{91A39796-28CB-48AE-9AA1-15C8776CFC52}" type="presParOf" srcId="{AA743F14-716B-4FA0-8E98-6D01321FBFDF}" destId="{22079A75-A295-46E7-B0B1-DA28A484456B}" srcOrd="2" destOrd="0" presId="urn:microsoft.com/office/officeart/2018/2/layout/IconCircleList"/>
    <dgm:cxn modelId="{ECE39B54-2618-4E33-8F64-BA80924F5F71}" type="presParOf" srcId="{22079A75-A295-46E7-B0B1-DA28A484456B}" destId="{5EADDA9F-BC68-4C34-B8AF-C1320A791568}" srcOrd="0" destOrd="0" presId="urn:microsoft.com/office/officeart/2018/2/layout/IconCircleList"/>
    <dgm:cxn modelId="{387106AE-6D2E-4F12-A937-1CA8EBD71AF5}" type="presParOf" srcId="{22079A75-A295-46E7-B0B1-DA28A484456B}" destId="{3FCA02D5-383E-4612-9F09-DD9032F1AD4E}" srcOrd="1" destOrd="0" presId="urn:microsoft.com/office/officeart/2018/2/layout/IconCircleList"/>
    <dgm:cxn modelId="{8BF1F2AE-8484-4D15-B345-B9A444F1EA8C}" type="presParOf" srcId="{22079A75-A295-46E7-B0B1-DA28A484456B}" destId="{BA0EF0DD-4B1F-4038-8FE1-0E20A27348CA}" srcOrd="2" destOrd="0" presId="urn:microsoft.com/office/officeart/2018/2/layout/IconCircleList"/>
    <dgm:cxn modelId="{BB804897-7EF2-4D9C-BED0-F1A6FF2DE04A}" type="presParOf" srcId="{22079A75-A295-46E7-B0B1-DA28A484456B}" destId="{1B19E121-55A3-4404-ADDC-094E8B935A82}" srcOrd="3" destOrd="0" presId="urn:microsoft.com/office/officeart/2018/2/layout/IconCircleList"/>
    <dgm:cxn modelId="{A8CCD720-70C7-437E-B567-295450A6B8DF}" type="presParOf" srcId="{AA743F14-716B-4FA0-8E98-6D01321FBFDF}" destId="{75D70F40-7435-4880-89CF-2F48B4F4DEF6}" srcOrd="3" destOrd="0" presId="urn:microsoft.com/office/officeart/2018/2/layout/IconCircleList"/>
    <dgm:cxn modelId="{9A750FA9-5E53-47D4-A6E8-C90258018B07}" type="presParOf" srcId="{AA743F14-716B-4FA0-8E98-6D01321FBFDF}" destId="{18CBB773-D931-46EB-9021-4A1BA35ECFAB}" srcOrd="4" destOrd="0" presId="urn:microsoft.com/office/officeart/2018/2/layout/IconCircleList"/>
    <dgm:cxn modelId="{7A1D2AC1-9CB4-4116-9AF3-351538BE0C0B}" type="presParOf" srcId="{18CBB773-D931-46EB-9021-4A1BA35ECFAB}" destId="{7F7B0D8B-1E9C-485A-9DF7-8B97399AFD3E}" srcOrd="0" destOrd="0" presId="urn:microsoft.com/office/officeart/2018/2/layout/IconCircleList"/>
    <dgm:cxn modelId="{8ED90015-841F-458F-BEC4-6260B155CA85}" type="presParOf" srcId="{18CBB773-D931-46EB-9021-4A1BA35ECFAB}" destId="{727E9A91-A792-448E-B20D-3F6C107DD893}" srcOrd="1" destOrd="0" presId="urn:microsoft.com/office/officeart/2018/2/layout/IconCircleList"/>
    <dgm:cxn modelId="{9B9F8647-4F62-45A3-832C-F3227C7BA6E3}" type="presParOf" srcId="{18CBB773-D931-46EB-9021-4A1BA35ECFAB}" destId="{352DCCA6-EFA5-4D3A-8A3E-744B5133FF4E}" srcOrd="2" destOrd="0" presId="urn:microsoft.com/office/officeart/2018/2/layout/IconCircleList"/>
    <dgm:cxn modelId="{D8CCA65F-F24F-4EF0-A01E-4057EFAD83D4}" type="presParOf" srcId="{18CBB773-D931-46EB-9021-4A1BA35ECFAB}" destId="{3AC17071-42D1-4E49-8D47-95E0F21BE9D7}" srcOrd="3" destOrd="0" presId="urn:microsoft.com/office/officeart/2018/2/layout/IconCircleList"/>
    <dgm:cxn modelId="{8B13AF28-AE68-42EB-9453-484602D9EE7B}" type="presParOf" srcId="{AA743F14-716B-4FA0-8E98-6D01321FBFDF}" destId="{EB6DCF09-B154-4800-9D63-E7094C4CF2BA}" srcOrd="5" destOrd="0" presId="urn:microsoft.com/office/officeart/2018/2/layout/IconCircleList"/>
    <dgm:cxn modelId="{7ACADE08-8585-4A38-8DEE-84FFF5838E88}" type="presParOf" srcId="{AA743F14-716B-4FA0-8E98-6D01321FBFDF}" destId="{411FA2E7-36E3-4236-B10A-8CF73A793A35}" srcOrd="6" destOrd="0" presId="urn:microsoft.com/office/officeart/2018/2/layout/IconCircleList"/>
    <dgm:cxn modelId="{05A27FE0-60A9-4CEA-A13A-906ADFC8F94C}" type="presParOf" srcId="{411FA2E7-36E3-4236-B10A-8CF73A793A35}" destId="{B148DFE6-6E75-4106-AF9E-02F48CDD7496}" srcOrd="0" destOrd="0" presId="urn:microsoft.com/office/officeart/2018/2/layout/IconCircleList"/>
    <dgm:cxn modelId="{4CAFE70C-E731-4A88-B205-C58AC60E9E69}" type="presParOf" srcId="{411FA2E7-36E3-4236-B10A-8CF73A793A35}" destId="{4F7AE906-8448-480D-BB93-07AAFDDC4410}" srcOrd="1" destOrd="0" presId="urn:microsoft.com/office/officeart/2018/2/layout/IconCircleList"/>
    <dgm:cxn modelId="{0F63F8C1-3F6E-4290-BE06-B1A14F215861}" type="presParOf" srcId="{411FA2E7-36E3-4236-B10A-8CF73A793A35}" destId="{9A804764-B88C-4C2B-BA8D-EFEBCB85B980}" srcOrd="2" destOrd="0" presId="urn:microsoft.com/office/officeart/2018/2/layout/IconCircleList"/>
    <dgm:cxn modelId="{85FDF0F7-0FB8-4DE2-922E-8C52C478BE98}" type="presParOf" srcId="{411FA2E7-36E3-4236-B10A-8CF73A793A35}" destId="{9B9C552C-3B76-43B6-A5FE-3B873D2EC6EB}" srcOrd="3" destOrd="0" presId="urn:microsoft.com/office/officeart/2018/2/layout/IconCircleList"/>
    <dgm:cxn modelId="{C8D99770-1A8C-4CF4-BE5B-27AA6DB6A145}" type="presParOf" srcId="{AA743F14-716B-4FA0-8E98-6D01321FBFDF}" destId="{3A79FA26-A82D-4DF2-ADBA-B82DED52D176}" srcOrd="7" destOrd="0" presId="urn:microsoft.com/office/officeart/2018/2/layout/IconCircleList"/>
    <dgm:cxn modelId="{13DE408B-2B62-4208-93EB-1DD3D96C8480}" type="presParOf" srcId="{AA743F14-716B-4FA0-8E98-6D01321FBFDF}" destId="{C3625E13-754A-4D62-8987-75DABDFBF42E}" srcOrd="8" destOrd="0" presId="urn:microsoft.com/office/officeart/2018/2/layout/IconCircleList"/>
    <dgm:cxn modelId="{2FA5FE44-1237-4250-AA32-1F3A6DED550A}" type="presParOf" srcId="{C3625E13-754A-4D62-8987-75DABDFBF42E}" destId="{6DF20CC8-6B99-492E-975F-2B6B56356DF4}" srcOrd="0" destOrd="0" presId="urn:microsoft.com/office/officeart/2018/2/layout/IconCircleList"/>
    <dgm:cxn modelId="{F50BD2CE-E357-4ED4-BA60-EFA50920C8EF}" type="presParOf" srcId="{C3625E13-754A-4D62-8987-75DABDFBF42E}" destId="{8F693E97-433D-4B53-96EA-308433ECF9D6}" srcOrd="1" destOrd="0" presId="urn:microsoft.com/office/officeart/2018/2/layout/IconCircleList"/>
    <dgm:cxn modelId="{FF891109-DDD9-4AB1-B4E5-B54664FF48C5}" type="presParOf" srcId="{C3625E13-754A-4D62-8987-75DABDFBF42E}" destId="{5391AE3E-E547-4BA9-B317-B094B1A852FE}" srcOrd="2" destOrd="0" presId="urn:microsoft.com/office/officeart/2018/2/layout/IconCircleList"/>
    <dgm:cxn modelId="{E2563C63-22A8-4C3B-8027-72CEF8119C31}" type="presParOf" srcId="{C3625E13-754A-4D62-8987-75DABDFBF42E}" destId="{FD98D48A-1903-43E5-832B-17A01ED65E4E}" srcOrd="3" destOrd="0" presId="urn:microsoft.com/office/officeart/2018/2/layout/IconCircleList"/>
    <dgm:cxn modelId="{8EF23DC3-C22E-47DB-9BA6-3DBFC835057F}" type="presParOf" srcId="{AA743F14-716B-4FA0-8E98-6D01321FBFDF}" destId="{0D5FD4AE-20F5-4301-BE0E-E03190B93981}" srcOrd="9" destOrd="0" presId="urn:microsoft.com/office/officeart/2018/2/layout/IconCircleList"/>
    <dgm:cxn modelId="{CA683A42-367C-41B8-B7B6-26F209727360}" type="presParOf" srcId="{AA743F14-716B-4FA0-8E98-6D01321FBFDF}" destId="{F8EE48E7-2227-4E1B-A158-CC827B594C6F}" srcOrd="10" destOrd="0" presId="urn:microsoft.com/office/officeart/2018/2/layout/IconCircleList"/>
    <dgm:cxn modelId="{31C42989-A5AA-4B94-98CC-DB048E5DABC2}" type="presParOf" srcId="{F8EE48E7-2227-4E1B-A158-CC827B594C6F}" destId="{D52F41AD-7244-44DB-8B93-B0BF87CF3A4A}" srcOrd="0" destOrd="0" presId="urn:microsoft.com/office/officeart/2018/2/layout/IconCircleList"/>
    <dgm:cxn modelId="{AA49AA71-7278-4548-8821-E1E20172AF36}" type="presParOf" srcId="{F8EE48E7-2227-4E1B-A158-CC827B594C6F}" destId="{B15C8146-4AE2-4E69-BB83-11E41CFA8C6C}" srcOrd="1" destOrd="0" presId="urn:microsoft.com/office/officeart/2018/2/layout/IconCircleList"/>
    <dgm:cxn modelId="{723ECCB5-FAFA-4EBE-B25D-8A0A2094FECD}" type="presParOf" srcId="{F8EE48E7-2227-4E1B-A158-CC827B594C6F}" destId="{B9BB6BCB-2A6B-4F90-A657-B277EDB7477F}" srcOrd="2" destOrd="0" presId="urn:microsoft.com/office/officeart/2018/2/layout/IconCircleList"/>
    <dgm:cxn modelId="{308BE935-9C40-4B7B-90D5-EA9E34C279C2}" type="presParOf" srcId="{F8EE48E7-2227-4E1B-A158-CC827B594C6F}" destId="{B54B8AA8-DB45-46D3-AE5C-B18E0FB60DD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02803FD-1A0B-4A34-9F07-C908ED386C6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147E2AE-2735-49D6-8178-4098A44B7C94}">
      <dgm:prSet/>
      <dgm:spPr/>
      <dgm:t>
        <a:bodyPr/>
        <a:lstStyle/>
        <a:p>
          <a:pPr>
            <a:defRPr cap="all"/>
          </a:pPr>
          <a:r>
            <a:rPr lang="en-US" b="0" i="0"/>
            <a:t>Streamlined Workflow: A unified digital system eliminates inefficiencies and reduces manual workload.</a:t>
          </a:r>
          <a:endParaRPr lang="en-US"/>
        </a:p>
      </dgm:t>
    </dgm:pt>
    <dgm:pt modelId="{1CC885E9-B0F6-4818-BB00-3C93F34DC611}" type="parTrans" cxnId="{30A4C4CC-9763-406D-8627-7207957B1E5A}">
      <dgm:prSet/>
      <dgm:spPr/>
      <dgm:t>
        <a:bodyPr/>
        <a:lstStyle/>
        <a:p>
          <a:endParaRPr lang="en-US"/>
        </a:p>
      </dgm:t>
    </dgm:pt>
    <dgm:pt modelId="{C73864E0-FE99-4206-8B95-73BCFB2A0CB3}" type="sibTrans" cxnId="{30A4C4CC-9763-406D-8627-7207957B1E5A}">
      <dgm:prSet/>
      <dgm:spPr/>
      <dgm:t>
        <a:bodyPr/>
        <a:lstStyle/>
        <a:p>
          <a:endParaRPr lang="en-US"/>
        </a:p>
      </dgm:t>
    </dgm:pt>
    <dgm:pt modelId="{D22C13CD-CC9F-432E-88A2-070234264754}">
      <dgm:prSet/>
      <dgm:spPr/>
      <dgm:t>
        <a:bodyPr/>
        <a:lstStyle/>
        <a:p>
          <a:pPr>
            <a:defRPr cap="all"/>
          </a:pPr>
          <a:r>
            <a:rPr lang="en-US" b="0" i="0"/>
            <a:t>Faster Discharge: Automation of document preparation ensures quicker discharge decisions.</a:t>
          </a:r>
          <a:endParaRPr lang="en-US"/>
        </a:p>
      </dgm:t>
    </dgm:pt>
    <dgm:pt modelId="{C92E2A12-476B-4EF8-9540-FDD9928304CF}" type="parTrans" cxnId="{A0BD0040-9E40-4735-840F-EE260ADADB3B}">
      <dgm:prSet/>
      <dgm:spPr/>
      <dgm:t>
        <a:bodyPr/>
        <a:lstStyle/>
        <a:p>
          <a:endParaRPr lang="en-US"/>
        </a:p>
      </dgm:t>
    </dgm:pt>
    <dgm:pt modelId="{B836B74F-8E8F-44FB-9C31-AC6228CFB927}" type="sibTrans" cxnId="{A0BD0040-9E40-4735-840F-EE260ADADB3B}">
      <dgm:prSet/>
      <dgm:spPr/>
      <dgm:t>
        <a:bodyPr/>
        <a:lstStyle/>
        <a:p>
          <a:endParaRPr lang="en-US"/>
        </a:p>
      </dgm:t>
    </dgm:pt>
    <dgm:pt modelId="{95553FA2-8E85-442E-A31D-B463B064BCAD}">
      <dgm:prSet/>
      <dgm:spPr/>
      <dgm:t>
        <a:bodyPr/>
        <a:lstStyle/>
        <a:p>
          <a:pPr>
            <a:defRPr cap="all"/>
          </a:pPr>
          <a:r>
            <a:rPr lang="en-US" b="0" i="0"/>
            <a:t>Improved Accuracy: Standardized input forms and automated outputs minimize errors in documentation.</a:t>
          </a:r>
          <a:endParaRPr lang="en-US"/>
        </a:p>
      </dgm:t>
    </dgm:pt>
    <dgm:pt modelId="{998FEDE9-E448-40DC-8DEB-39E8D38BF768}" type="parTrans" cxnId="{3B00C8E8-852F-496C-B3A9-7FEF6EE7B527}">
      <dgm:prSet/>
      <dgm:spPr/>
      <dgm:t>
        <a:bodyPr/>
        <a:lstStyle/>
        <a:p>
          <a:endParaRPr lang="en-US"/>
        </a:p>
      </dgm:t>
    </dgm:pt>
    <dgm:pt modelId="{BA3B2868-640F-420A-B088-94FE10035830}" type="sibTrans" cxnId="{3B00C8E8-852F-496C-B3A9-7FEF6EE7B527}">
      <dgm:prSet/>
      <dgm:spPr/>
      <dgm:t>
        <a:bodyPr/>
        <a:lstStyle/>
        <a:p>
          <a:endParaRPr lang="en-US"/>
        </a:p>
      </dgm:t>
    </dgm:pt>
    <dgm:pt modelId="{60BBFE94-0AE2-4DD7-865C-29628F606879}">
      <dgm:prSet/>
      <dgm:spPr/>
      <dgm:t>
        <a:bodyPr/>
        <a:lstStyle/>
        <a:p>
          <a:pPr>
            <a:defRPr cap="all"/>
          </a:pPr>
          <a:r>
            <a:rPr lang="en-US" b="0" i="0"/>
            <a:t>Enhanced Patient Autonomy: Self-scheduling follow-ups empower patients and reduce administrative burden.</a:t>
          </a:r>
          <a:endParaRPr lang="en-US"/>
        </a:p>
      </dgm:t>
    </dgm:pt>
    <dgm:pt modelId="{C0B04359-950C-4085-A271-E2967F2229BA}" type="parTrans" cxnId="{44938BED-E439-4BF5-93EB-09F97A1B394D}">
      <dgm:prSet/>
      <dgm:spPr/>
      <dgm:t>
        <a:bodyPr/>
        <a:lstStyle/>
        <a:p>
          <a:endParaRPr lang="en-US"/>
        </a:p>
      </dgm:t>
    </dgm:pt>
    <dgm:pt modelId="{AF91D0E3-308F-484B-B947-91AB401A2FF3}" type="sibTrans" cxnId="{44938BED-E439-4BF5-93EB-09F97A1B394D}">
      <dgm:prSet/>
      <dgm:spPr/>
      <dgm:t>
        <a:bodyPr/>
        <a:lstStyle/>
        <a:p>
          <a:endParaRPr lang="en-US"/>
        </a:p>
      </dgm:t>
    </dgm:pt>
    <dgm:pt modelId="{3BC8F18D-6D79-4C6E-90B1-EE3A964D1F77}">
      <dgm:prSet/>
      <dgm:spPr/>
      <dgm:t>
        <a:bodyPr/>
        <a:lstStyle/>
        <a:p>
          <a:pPr>
            <a:defRPr cap="all"/>
          </a:pPr>
          <a:r>
            <a:rPr lang="en-US" b="0" i="0"/>
            <a:t>Reduced Bottlenecks: Seamless communication between stakeholders avoids delays in the discharge process.</a:t>
          </a:r>
          <a:endParaRPr lang="en-US"/>
        </a:p>
      </dgm:t>
    </dgm:pt>
    <dgm:pt modelId="{F948F95F-432C-4790-8C82-F4F3EF2F98D6}" type="parTrans" cxnId="{886B3B50-030F-4878-8A1B-AE38334A8BC0}">
      <dgm:prSet/>
      <dgm:spPr/>
      <dgm:t>
        <a:bodyPr/>
        <a:lstStyle/>
        <a:p>
          <a:endParaRPr lang="en-US"/>
        </a:p>
      </dgm:t>
    </dgm:pt>
    <dgm:pt modelId="{3FCC702A-4DA6-41C4-9C85-111DBAA7779E}" type="sibTrans" cxnId="{886B3B50-030F-4878-8A1B-AE38334A8BC0}">
      <dgm:prSet/>
      <dgm:spPr/>
      <dgm:t>
        <a:bodyPr/>
        <a:lstStyle/>
        <a:p>
          <a:endParaRPr lang="en-US"/>
        </a:p>
      </dgm:t>
    </dgm:pt>
    <dgm:pt modelId="{9013C4C6-38CC-4C34-878C-CC43FCB033F8}">
      <dgm:prSet/>
      <dgm:spPr/>
      <dgm:t>
        <a:bodyPr/>
        <a:lstStyle/>
        <a:p>
          <a:pPr>
            <a:defRPr cap="all"/>
          </a:pPr>
          <a:r>
            <a:rPr lang="en-US" b="0" i="0"/>
            <a:t>Time Savings: Automated workflows allow staff to focus on high-value patient care tasks</a:t>
          </a:r>
          <a:endParaRPr lang="en-US"/>
        </a:p>
      </dgm:t>
    </dgm:pt>
    <dgm:pt modelId="{03DAE3D9-BA14-471E-B69C-6045D00FC7E5}" type="parTrans" cxnId="{2013268A-0F2D-4651-BE24-0EA036304B5B}">
      <dgm:prSet/>
      <dgm:spPr/>
      <dgm:t>
        <a:bodyPr/>
        <a:lstStyle/>
        <a:p>
          <a:endParaRPr lang="en-US"/>
        </a:p>
      </dgm:t>
    </dgm:pt>
    <dgm:pt modelId="{5E737A1D-26F8-45C0-970F-C5B3D5F1DE4D}" type="sibTrans" cxnId="{2013268A-0F2D-4651-BE24-0EA036304B5B}">
      <dgm:prSet/>
      <dgm:spPr/>
      <dgm:t>
        <a:bodyPr/>
        <a:lstStyle/>
        <a:p>
          <a:endParaRPr lang="en-US"/>
        </a:p>
      </dgm:t>
    </dgm:pt>
    <dgm:pt modelId="{A87FFDE0-2463-4F0B-AA36-3F8E1E11B4E6}" type="pres">
      <dgm:prSet presAssocID="{F02803FD-1A0B-4A34-9F07-C908ED386C62}" presName="root" presStyleCnt="0">
        <dgm:presLayoutVars>
          <dgm:dir/>
          <dgm:resizeHandles val="exact"/>
        </dgm:presLayoutVars>
      </dgm:prSet>
      <dgm:spPr/>
    </dgm:pt>
    <dgm:pt modelId="{925453EA-AAEA-4689-9B4C-2D8D3E78E148}" type="pres">
      <dgm:prSet presAssocID="{8147E2AE-2735-49D6-8178-4098A44B7C94}" presName="compNode" presStyleCnt="0"/>
      <dgm:spPr/>
    </dgm:pt>
    <dgm:pt modelId="{CC2EF64A-09AA-43F1-A906-E1DBB1E2D675}" type="pres">
      <dgm:prSet presAssocID="{8147E2AE-2735-49D6-8178-4098A44B7C94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ED20CE9-9E07-4F3F-BC9B-D1B9F5B68065}" type="pres">
      <dgm:prSet presAssocID="{8147E2AE-2735-49D6-8178-4098A44B7C9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8FEF934-AE29-45D8-B35A-2359F158B2AD}" type="pres">
      <dgm:prSet presAssocID="{8147E2AE-2735-49D6-8178-4098A44B7C94}" presName="spaceRect" presStyleCnt="0"/>
      <dgm:spPr/>
    </dgm:pt>
    <dgm:pt modelId="{39B95C62-617B-4941-97D7-817A400A6D89}" type="pres">
      <dgm:prSet presAssocID="{8147E2AE-2735-49D6-8178-4098A44B7C94}" presName="textRect" presStyleLbl="revTx" presStyleIdx="0" presStyleCnt="6">
        <dgm:presLayoutVars>
          <dgm:chMax val="1"/>
          <dgm:chPref val="1"/>
        </dgm:presLayoutVars>
      </dgm:prSet>
      <dgm:spPr/>
    </dgm:pt>
    <dgm:pt modelId="{AE5079C4-5313-4F4D-9191-8E12C2B964D3}" type="pres">
      <dgm:prSet presAssocID="{C73864E0-FE99-4206-8B95-73BCFB2A0CB3}" presName="sibTrans" presStyleCnt="0"/>
      <dgm:spPr/>
    </dgm:pt>
    <dgm:pt modelId="{CE306AE0-CEFA-421F-8859-F10A3C81D2D0}" type="pres">
      <dgm:prSet presAssocID="{D22C13CD-CC9F-432E-88A2-070234264754}" presName="compNode" presStyleCnt="0"/>
      <dgm:spPr/>
    </dgm:pt>
    <dgm:pt modelId="{005448FD-78CD-4D4D-887D-A2018B98D423}" type="pres">
      <dgm:prSet presAssocID="{D22C13CD-CC9F-432E-88A2-070234264754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5855B50-9A51-471F-AF23-3670E206C5CD}" type="pres">
      <dgm:prSet presAssocID="{D22C13CD-CC9F-432E-88A2-07023426475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C4AE446-A2C5-4BC9-8761-14DDB306E52F}" type="pres">
      <dgm:prSet presAssocID="{D22C13CD-CC9F-432E-88A2-070234264754}" presName="spaceRect" presStyleCnt="0"/>
      <dgm:spPr/>
    </dgm:pt>
    <dgm:pt modelId="{1127F050-EE93-4AD6-B12B-BC66754D2974}" type="pres">
      <dgm:prSet presAssocID="{D22C13CD-CC9F-432E-88A2-070234264754}" presName="textRect" presStyleLbl="revTx" presStyleIdx="1" presStyleCnt="6">
        <dgm:presLayoutVars>
          <dgm:chMax val="1"/>
          <dgm:chPref val="1"/>
        </dgm:presLayoutVars>
      </dgm:prSet>
      <dgm:spPr/>
    </dgm:pt>
    <dgm:pt modelId="{1A55A2B4-A67B-49AB-862B-2503AB6A1E4D}" type="pres">
      <dgm:prSet presAssocID="{B836B74F-8E8F-44FB-9C31-AC6228CFB927}" presName="sibTrans" presStyleCnt="0"/>
      <dgm:spPr/>
    </dgm:pt>
    <dgm:pt modelId="{ADDC414E-6DE6-473F-9F26-0A54FB7C5113}" type="pres">
      <dgm:prSet presAssocID="{95553FA2-8E85-442E-A31D-B463B064BCAD}" presName="compNode" presStyleCnt="0"/>
      <dgm:spPr/>
    </dgm:pt>
    <dgm:pt modelId="{CA06CA00-6C8F-49E6-AE16-68E49D08C5C8}" type="pres">
      <dgm:prSet presAssocID="{95553FA2-8E85-442E-A31D-B463B064BCAD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5DAB467-B480-4908-A426-9EF570A312EB}" type="pres">
      <dgm:prSet presAssocID="{95553FA2-8E85-442E-A31D-B463B064BCA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7577771-8207-42D4-BFEE-817E452EEE0D}" type="pres">
      <dgm:prSet presAssocID="{95553FA2-8E85-442E-A31D-B463B064BCAD}" presName="spaceRect" presStyleCnt="0"/>
      <dgm:spPr/>
    </dgm:pt>
    <dgm:pt modelId="{2D5EDC84-D128-4BCB-BC35-80E1FC1DE40D}" type="pres">
      <dgm:prSet presAssocID="{95553FA2-8E85-442E-A31D-B463B064BCAD}" presName="textRect" presStyleLbl="revTx" presStyleIdx="2" presStyleCnt="6">
        <dgm:presLayoutVars>
          <dgm:chMax val="1"/>
          <dgm:chPref val="1"/>
        </dgm:presLayoutVars>
      </dgm:prSet>
      <dgm:spPr/>
    </dgm:pt>
    <dgm:pt modelId="{11539AE9-D09F-499C-88AA-187478C18D33}" type="pres">
      <dgm:prSet presAssocID="{BA3B2868-640F-420A-B088-94FE10035830}" presName="sibTrans" presStyleCnt="0"/>
      <dgm:spPr/>
    </dgm:pt>
    <dgm:pt modelId="{F6DC351E-6829-43DF-8D9F-E54B87CFF320}" type="pres">
      <dgm:prSet presAssocID="{60BBFE94-0AE2-4DD7-865C-29628F606879}" presName="compNode" presStyleCnt="0"/>
      <dgm:spPr/>
    </dgm:pt>
    <dgm:pt modelId="{060C7487-E9C3-4DF2-A7B5-60F4EF8437E7}" type="pres">
      <dgm:prSet presAssocID="{60BBFE94-0AE2-4DD7-865C-29628F606879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139D503E-B40C-4B58-B58F-A1BBA539E2AA}" type="pres">
      <dgm:prSet presAssocID="{60BBFE94-0AE2-4DD7-865C-29628F60687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D02686DF-7EC9-498D-97F6-B1CABBA5DC9D}" type="pres">
      <dgm:prSet presAssocID="{60BBFE94-0AE2-4DD7-865C-29628F606879}" presName="spaceRect" presStyleCnt="0"/>
      <dgm:spPr/>
    </dgm:pt>
    <dgm:pt modelId="{CD0E5427-0029-421B-9256-7AF162953A08}" type="pres">
      <dgm:prSet presAssocID="{60BBFE94-0AE2-4DD7-865C-29628F606879}" presName="textRect" presStyleLbl="revTx" presStyleIdx="3" presStyleCnt="6">
        <dgm:presLayoutVars>
          <dgm:chMax val="1"/>
          <dgm:chPref val="1"/>
        </dgm:presLayoutVars>
      </dgm:prSet>
      <dgm:spPr/>
    </dgm:pt>
    <dgm:pt modelId="{0B276B02-0A3B-4FA1-A611-672F96162BB0}" type="pres">
      <dgm:prSet presAssocID="{AF91D0E3-308F-484B-B947-91AB401A2FF3}" presName="sibTrans" presStyleCnt="0"/>
      <dgm:spPr/>
    </dgm:pt>
    <dgm:pt modelId="{DB5E598B-E974-48EB-BF76-272ED918E5D0}" type="pres">
      <dgm:prSet presAssocID="{3BC8F18D-6D79-4C6E-90B1-EE3A964D1F77}" presName="compNode" presStyleCnt="0"/>
      <dgm:spPr/>
    </dgm:pt>
    <dgm:pt modelId="{A613C9B3-511A-4649-82F7-1F9C9A4D9F11}" type="pres">
      <dgm:prSet presAssocID="{3BC8F18D-6D79-4C6E-90B1-EE3A964D1F77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E059133-5CF5-49CD-BB57-E503F829DE42}" type="pres">
      <dgm:prSet presAssocID="{3BC8F18D-6D79-4C6E-90B1-EE3A964D1F7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335257A3-0423-441E-B84A-74721DB0B358}" type="pres">
      <dgm:prSet presAssocID="{3BC8F18D-6D79-4C6E-90B1-EE3A964D1F77}" presName="spaceRect" presStyleCnt="0"/>
      <dgm:spPr/>
    </dgm:pt>
    <dgm:pt modelId="{EA8F28EF-0909-49D1-8C03-15929BB18C64}" type="pres">
      <dgm:prSet presAssocID="{3BC8F18D-6D79-4C6E-90B1-EE3A964D1F77}" presName="textRect" presStyleLbl="revTx" presStyleIdx="4" presStyleCnt="6">
        <dgm:presLayoutVars>
          <dgm:chMax val="1"/>
          <dgm:chPref val="1"/>
        </dgm:presLayoutVars>
      </dgm:prSet>
      <dgm:spPr/>
    </dgm:pt>
    <dgm:pt modelId="{5699E908-F4E3-4B23-9C93-3E57CE2C6674}" type="pres">
      <dgm:prSet presAssocID="{3FCC702A-4DA6-41C4-9C85-111DBAA7779E}" presName="sibTrans" presStyleCnt="0"/>
      <dgm:spPr/>
    </dgm:pt>
    <dgm:pt modelId="{90784391-E1D3-4B56-939C-963F2A7F199E}" type="pres">
      <dgm:prSet presAssocID="{9013C4C6-38CC-4C34-878C-CC43FCB033F8}" presName="compNode" presStyleCnt="0"/>
      <dgm:spPr/>
    </dgm:pt>
    <dgm:pt modelId="{D8845F60-FD03-4635-9DE3-FB57E6C0000B}" type="pres">
      <dgm:prSet presAssocID="{9013C4C6-38CC-4C34-878C-CC43FCB033F8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5D5D8992-FC21-4EF3-954F-449DBF443D15}" type="pres">
      <dgm:prSet presAssocID="{9013C4C6-38CC-4C34-878C-CC43FCB033F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6414818C-DFD6-4B99-A459-62E6DAEA039A}" type="pres">
      <dgm:prSet presAssocID="{9013C4C6-38CC-4C34-878C-CC43FCB033F8}" presName="spaceRect" presStyleCnt="0"/>
      <dgm:spPr/>
    </dgm:pt>
    <dgm:pt modelId="{1B5CC813-AB16-48A8-9699-9C756B340DAA}" type="pres">
      <dgm:prSet presAssocID="{9013C4C6-38CC-4C34-878C-CC43FCB033F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FBB6C07-9D2A-4BF0-A61B-982C7BCC923C}" type="presOf" srcId="{9013C4C6-38CC-4C34-878C-CC43FCB033F8}" destId="{1B5CC813-AB16-48A8-9699-9C756B340DAA}" srcOrd="0" destOrd="0" presId="urn:microsoft.com/office/officeart/2018/5/layout/IconLeafLabelList"/>
    <dgm:cxn modelId="{A0BD0040-9E40-4735-840F-EE260ADADB3B}" srcId="{F02803FD-1A0B-4A34-9F07-C908ED386C62}" destId="{D22C13CD-CC9F-432E-88A2-070234264754}" srcOrd="1" destOrd="0" parTransId="{C92E2A12-476B-4EF8-9540-FDD9928304CF}" sibTransId="{B836B74F-8E8F-44FB-9C31-AC6228CFB927}"/>
    <dgm:cxn modelId="{61362060-E505-401B-AD6D-4D02AD437EBB}" type="presOf" srcId="{D22C13CD-CC9F-432E-88A2-070234264754}" destId="{1127F050-EE93-4AD6-B12B-BC66754D2974}" srcOrd="0" destOrd="0" presId="urn:microsoft.com/office/officeart/2018/5/layout/IconLeafLabelList"/>
    <dgm:cxn modelId="{886B3B50-030F-4878-8A1B-AE38334A8BC0}" srcId="{F02803FD-1A0B-4A34-9F07-C908ED386C62}" destId="{3BC8F18D-6D79-4C6E-90B1-EE3A964D1F77}" srcOrd="4" destOrd="0" parTransId="{F948F95F-432C-4790-8C82-F4F3EF2F98D6}" sibTransId="{3FCC702A-4DA6-41C4-9C85-111DBAA7779E}"/>
    <dgm:cxn modelId="{815C1154-933B-4BDC-AE3F-52BADA4ADDFC}" type="presOf" srcId="{3BC8F18D-6D79-4C6E-90B1-EE3A964D1F77}" destId="{EA8F28EF-0909-49D1-8C03-15929BB18C64}" srcOrd="0" destOrd="0" presId="urn:microsoft.com/office/officeart/2018/5/layout/IconLeafLabelList"/>
    <dgm:cxn modelId="{2013268A-0F2D-4651-BE24-0EA036304B5B}" srcId="{F02803FD-1A0B-4A34-9F07-C908ED386C62}" destId="{9013C4C6-38CC-4C34-878C-CC43FCB033F8}" srcOrd="5" destOrd="0" parTransId="{03DAE3D9-BA14-471E-B69C-6045D00FC7E5}" sibTransId="{5E737A1D-26F8-45C0-970F-C5B3D5F1DE4D}"/>
    <dgm:cxn modelId="{B5AEB3A3-1333-41FE-85BB-B7919C07683B}" type="presOf" srcId="{8147E2AE-2735-49D6-8178-4098A44B7C94}" destId="{39B95C62-617B-4941-97D7-817A400A6D89}" srcOrd="0" destOrd="0" presId="urn:microsoft.com/office/officeart/2018/5/layout/IconLeafLabelList"/>
    <dgm:cxn modelId="{30A4C4CC-9763-406D-8627-7207957B1E5A}" srcId="{F02803FD-1A0B-4A34-9F07-C908ED386C62}" destId="{8147E2AE-2735-49D6-8178-4098A44B7C94}" srcOrd="0" destOrd="0" parTransId="{1CC885E9-B0F6-4818-BB00-3C93F34DC611}" sibTransId="{C73864E0-FE99-4206-8B95-73BCFB2A0CB3}"/>
    <dgm:cxn modelId="{621FECCC-3BEB-469F-8797-4B75E5E12DD8}" type="presOf" srcId="{95553FA2-8E85-442E-A31D-B463B064BCAD}" destId="{2D5EDC84-D128-4BCB-BC35-80E1FC1DE40D}" srcOrd="0" destOrd="0" presId="urn:microsoft.com/office/officeart/2018/5/layout/IconLeafLabelList"/>
    <dgm:cxn modelId="{7DF497E2-19C7-4456-BDCE-3531541A45F0}" type="presOf" srcId="{F02803FD-1A0B-4A34-9F07-C908ED386C62}" destId="{A87FFDE0-2463-4F0B-AA36-3F8E1E11B4E6}" srcOrd="0" destOrd="0" presId="urn:microsoft.com/office/officeart/2018/5/layout/IconLeafLabelList"/>
    <dgm:cxn modelId="{41D040E5-A0EC-4F90-8FA0-860CB481ED87}" type="presOf" srcId="{60BBFE94-0AE2-4DD7-865C-29628F606879}" destId="{CD0E5427-0029-421B-9256-7AF162953A08}" srcOrd="0" destOrd="0" presId="urn:microsoft.com/office/officeart/2018/5/layout/IconLeafLabelList"/>
    <dgm:cxn modelId="{3B00C8E8-852F-496C-B3A9-7FEF6EE7B527}" srcId="{F02803FD-1A0B-4A34-9F07-C908ED386C62}" destId="{95553FA2-8E85-442E-A31D-B463B064BCAD}" srcOrd="2" destOrd="0" parTransId="{998FEDE9-E448-40DC-8DEB-39E8D38BF768}" sibTransId="{BA3B2868-640F-420A-B088-94FE10035830}"/>
    <dgm:cxn modelId="{44938BED-E439-4BF5-93EB-09F97A1B394D}" srcId="{F02803FD-1A0B-4A34-9F07-C908ED386C62}" destId="{60BBFE94-0AE2-4DD7-865C-29628F606879}" srcOrd="3" destOrd="0" parTransId="{C0B04359-950C-4085-A271-E2967F2229BA}" sibTransId="{AF91D0E3-308F-484B-B947-91AB401A2FF3}"/>
    <dgm:cxn modelId="{E554B2BD-A128-49DA-86D4-CF2ABCB2294C}" type="presParOf" srcId="{A87FFDE0-2463-4F0B-AA36-3F8E1E11B4E6}" destId="{925453EA-AAEA-4689-9B4C-2D8D3E78E148}" srcOrd="0" destOrd="0" presId="urn:microsoft.com/office/officeart/2018/5/layout/IconLeafLabelList"/>
    <dgm:cxn modelId="{460F6749-7D51-40B6-A724-B760335E54FB}" type="presParOf" srcId="{925453EA-AAEA-4689-9B4C-2D8D3E78E148}" destId="{CC2EF64A-09AA-43F1-A906-E1DBB1E2D675}" srcOrd="0" destOrd="0" presId="urn:microsoft.com/office/officeart/2018/5/layout/IconLeafLabelList"/>
    <dgm:cxn modelId="{26A011E5-79D2-44B1-B0AC-A4BAC45867B6}" type="presParOf" srcId="{925453EA-AAEA-4689-9B4C-2D8D3E78E148}" destId="{8ED20CE9-9E07-4F3F-BC9B-D1B9F5B68065}" srcOrd="1" destOrd="0" presId="urn:microsoft.com/office/officeart/2018/5/layout/IconLeafLabelList"/>
    <dgm:cxn modelId="{1AE39569-50FE-421B-B991-6175B9C810EC}" type="presParOf" srcId="{925453EA-AAEA-4689-9B4C-2D8D3E78E148}" destId="{68FEF934-AE29-45D8-B35A-2359F158B2AD}" srcOrd="2" destOrd="0" presId="urn:microsoft.com/office/officeart/2018/5/layout/IconLeafLabelList"/>
    <dgm:cxn modelId="{1541860E-3FCD-4FD0-B6B5-F49C525FF31C}" type="presParOf" srcId="{925453EA-AAEA-4689-9B4C-2D8D3E78E148}" destId="{39B95C62-617B-4941-97D7-817A400A6D89}" srcOrd="3" destOrd="0" presId="urn:microsoft.com/office/officeart/2018/5/layout/IconLeafLabelList"/>
    <dgm:cxn modelId="{FAD8B0F0-D4B4-4898-A21C-FAD5C93E3D92}" type="presParOf" srcId="{A87FFDE0-2463-4F0B-AA36-3F8E1E11B4E6}" destId="{AE5079C4-5313-4F4D-9191-8E12C2B964D3}" srcOrd="1" destOrd="0" presId="urn:microsoft.com/office/officeart/2018/5/layout/IconLeafLabelList"/>
    <dgm:cxn modelId="{89535F82-771E-4ADA-BBE0-BED21C583D6E}" type="presParOf" srcId="{A87FFDE0-2463-4F0B-AA36-3F8E1E11B4E6}" destId="{CE306AE0-CEFA-421F-8859-F10A3C81D2D0}" srcOrd="2" destOrd="0" presId="urn:microsoft.com/office/officeart/2018/5/layout/IconLeafLabelList"/>
    <dgm:cxn modelId="{3DB0BFE4-2CAF-4E16-92AF-C403CF5FDBF4}" type="presParOf" srcId="{CE306AE0-CEFA-421F-8859-F10A3C81D2D0}" destId="{005448FD-78CD-4D4D-887D-A2018B98D423}" srcOrd="0" destOrd="0" presId="urn:microsoft.com/office/officeart/2018/5/layout/IconLeafLabelList"/>
    <dgm:cxn modelId="{4046E6D4-A48D-4008-9F86-9ED672B855BE}" type="presParOf" srcId="{CE306AE0-CEFA-421F-8859-F10A3C81D2D0}" destId="{D5855B50-9A51-471F-AF23-3670E206C5CD}" srcOrd="1" destOrd="0" presId="urn:microsoft.com/office/officeart/2018/5/layout/IconLeafLabelList"/>
    <dgm:cxn modelId="{D4D539EA-C9C6-4D17-B8A0-E5D7C416268E}" type="presParOf" srcId="{CE306AE0-CEFA-421F-8859-F10A3C81D2D0}" destId="{DC4AE446-A2C5-4BC9-8761-14DDB306E52F}" srcOrd="2" destOrd="0" presId="urn:microsoft.com/office/officeart/2018/5/layout/IconLeafLabelList"/>
    <dgm:cxn modelId="{DD1DE23E-3940-4131-B7CC-28CE77590326}" type="presParOf" srcId="{CE306AE0-CEFA-421F-8859-F10A3C81D2D0}" destId="{1127F050-EE93-4AD6-B12B-BC66754D2974}" srcOrd="3" destOrd="0" presId="urn:microsoft.com/office/officeart/2018/5/layout/IconLeafLabelList"/>
    <dgm:cxn modelId="{8AAE95BF-7D4F-418C-AA2B-FF6B2A2E5A91}" type="presParOf" srcId="{A87FFDE0-2463-4F0B-AA36-3F8E1E11B4E6}" destId="{1A55A2B4-A67B-49AB-862B-2503AB6A1E4D}" srcOrd="3" destOrd="0" presId="urn:microsoft.com/office/officeart/2018/5/layout/IconLeafLabelList"/>
    <dgm:cxn modelId="{7A31F929-1BE9-4CA2-B11D-F45D411EED9E}" type="presParOf" srcId="{A87FFDE0-2463-4F0B-AA36-3F8E1E11B4E6}" destId="{ADDC414E-6DE6-473F-9F26-0A54FB7C5113}" srcOrd="4" destOrd="0" presId="urn:microsoft.com/office/officeart/2018/5/layout/IconLeafLabelList"/>
    <dgm:cxn modelId="{923599F5-57C1-4EDC-9C5A-DD00DD423521}" type="presParOf" srcId="{ADDC414E-6DE6-473F-9F26-0A54FB7C5113}" destId="{CA06CA00-6C8F-49E6-AE16-68E49D08C5C8}" srcOrd="0" destOrd="0" presId="urn:microsoft.com/office/officeart/2018/5/layout/IconLeafLabelList"/>
    <dgm:cxn modelId="{239103D2-0E3B-4C73-8C68-3E774ECC3F2A}" type="presParOf" srcId="{ADDC414E-6DE6-473F-9F26-0A54FB7C5113}" destId="{F5DAB467-B480-4908-A426-9EF570A312EB}" srcOrd="1" destOrd="0" presId="urn:microsoft.com/office/officeart/2018/5/layout/IconLeafLabelList"/>
    <dgm:cxn modelId="{981285A8-0B3F-4EF7-ABE2-E4BBA21D8D21}" type="presParOf" srcId="{ADDC414E-6DE6-473F-9F26-0A54FB7C5113}" destId="{17577771-8207-42D4-BFEE-817E452EEE0D}" srcOrd="2" destOrd="0" presId="urn:microsoft.com/office/officeart/2018/5/layout/IconLeafLabelList"/>
    <dgm:cxn modelId="{78523A2F-02CD-4E70-993A-F085F2AFC467}" type="presParOf" srcId="{ADDC414E-6DE6-473F-9F26-0A54FB7C5113}" destId="{2D5EDC84-D128-4BCB-BC35-80E1FC1DE40D}" srcOrd="3" destOrd="0" presId="urn:microsoft.com/office/officeart/2018/5/layout/IconLeafLabelList"/>
    <dgm:cxn modelId="{6CF6B0E8-A5AD-446F-9303-389DE27F4EBD}" type="presParOf" srcId="{A87FFDE0-2463-4F0B-AA36-3F8E1E11B4E6}" destId="{11539AE9-D09F-499C-88AA-187478C18D33}" srcOrd="5" destOrd="0" presId="urn:microsoft.com/office/officeart/2018/5/layout/IconLeafLabelList"/>
    <dgm:cxn modelId="{F975ADF9-4349-4F83-9C0C-D4238DF6E472}" type="presParOf" srcId="{A87FFDE0-2463-4F0B-AA36-3F8E1E11B4E6}" destId="{F6DC351E-6829-43DF-8D9F-E54B87CFF320}" srcOrd="6" destOrd="0" presId="urn:microsoft.com/office/officeart/2018/5/layout/IconLeafLabelList"/>
    <dgm:cxn modelId="{FBB7B017-9BEC-4B6A-BEA4-5582BD0BE00D}" type="presParOf" srcId="{F6DC351E-6829-43DF-8D9F-E54B87CFF320}" destId="{060C7487-E9C3-4DF2-A7B5-60F4EF8437E7}" srcOrd="0" destOrd="0" presId="urn:microsoft.com/office/officeart/2018/5/layout/IconLeafLabelList"/>
    <dgm:cxn modelId="{63B03320-E50E-4A9A-A33E-FECC2E078CAE}" type="presParOf" srcId="{F6DC351E-6829-43DF-8D9F-E54B87CFF320}" destId="{139D503E-B40C-4B58-B58F-A1BBA539E2AA}" srcOrd="1" destOrd="0" presId="urn:microsoft.com/office/officeart/2018/5/layout/IconLeafLabelList"/>
    <dgm:cxn modelId="{DD78C356-8DA6-46CB-9EC8-F72F736B70A8}" type="presParOf" srcId="{F6DC351E-6829-43DF-8D9F-E54B87CFF320}" destId="{D02686DF-7EC9-498D-97F6-B1CABBA5DC9D}" srcOrd="2" destOrd="0" presId="urn:microsoft.com/office/officeart/2018/5/layout/IconLeafLabelList"/>
    <dgm:cxn modelId="{952E65B9-6DD3-4986-B5CC-9BD1809AE61D}" type="presParOf" srcId="{F6DC351E-6829-43DF-8D9F-E54B87CFF320}" destId="{CD0E5427-0029-421B-9256-7AF162953A08}" srcOrd="3" destOrd="0" presId="urn:microsoft.com/office/officeart/2018/5/layout/IconLeafLabelList"/>
    <dgm:cxn modelId="{F6666317-8529-41C5-AA40-9D00784E346A}" type="presParOf" srcId="{A87FFDE0-2463-4F0B-AA36-3F8E1E11B4E6}" destId="{0B276B02-0A3B-4FA1-A611-672F96162BB0}" srcOrd="7" destOrd="0" presId="urn:microsoft.com/office/officeart/2018/5/layout/IconLeafLabelList"/>
    <dgm:cxn modelId="{F386174F-07FC-4823-BD3B-350481262CDC}" type="presParOf" srcId="{A87FFDE0-2463-4F0B-AA36-3F8E1E11B4E6}" destId="{DB5E598B-E974-48EB-BF76-272ED918E5D0}" srcOrd="8" destOrd="0" presId="urn:microsoft.com/office/officeart/2018/5/layout/IconLeafLabelList"/>
    <dgm:cxn modelId="{582C4AC8-EFD1-47D8-B94A-6F7B07358EC3}" type="presParOf" srcId="{DB5E598B-E974-48EB-BF76-272ED918E5D0}" destId="{A613C9B3-511A-4649-82F7-1F9C9A4D9F11}" srcOrd="0" destOrd="0" presId="urn:microsoft.com/office/officeart/2018/5/layout/IconLeafLabelList"/>
    <dgm:cxn modelId="{1180922B-3F0E-489C-86D8-EBA78405E0D1}" type="presParOf" srcId="{DB5E598B-E974-48EB-BF76-272ED918E5D0}" destId="{4E059133-5CF5-49CD-BB57-E503F829DE42}" srcOrd="1" destOrd="0" presId="urn:microsoft.com/office/officeart/2018/5/layout/IconLeafLabelList"/>
    <dgm:cxn modelId="{A6047281-5BC9-4314-8558-6497606DD670}" type="presParOf" srcId="{DB5E598B-E974-48EB-BF76-272ED918E5D0}" destId="{335257A3-0423-441E-B84A-74721DB0B358}" srcOrd="2" destOrd="0" presId="urn:microsoft.com/office/officeart/2018/5/layout/IconLeafLabelList"/>
    <dgm:cxn modelId="{60DFF986-F354-4E87-B812-9C38F5F03109}" type="presParOf" srcId="{DB5E598B-E974-48EB-BF76-272ED918E5D0}" destId="{EA8F28EF-0909-49D1-8C03-15929BB18C64}" srcOrd="3" destOrd="0" presId="urn:microsoft.com/office/officeart/2018/5/layout/IconLeafLabelList"/>
    <dgm:cxn modelId="{7F46361C-EF30-47F8-956A-69FEEE77B542}" type="presParOf" srcId="{A87FFDE0-2463-4F0B-AA36-3F8E1E11B4E6}" destId="{5699E908-F4E3-4B23-9C93-3E57CE2C6674}" srcOrd="9" destOrd="0" presId="urn:microsoft.com/office/officeart/2018/5/layout/IconLeafLabelList"/>
    <dgm:cxn modelId="{4E5B72DC-E32B-4F9F-AB29-66475E8A5BA4}" type="presParOf" srcId="{A87FFDE0-2463-4F0B-AA36-3F8E1E11B4E6}" destId="{90784391-E1D3-4B56-939C-963F2A7F199E}" srcOrd="10" destOrd="0" presId="urn:microsoft.com/office/officeart/2018/5/layout/IconLeafLabelList"/>
    <dgm:cxn modelId="{A0C14F1F-FA35-44AB-995B-7D694D1C77A3}" type="presParOf" srcId="{90784391-E1D3-4B56-939C-963F2A7F199E}" destId="{D8845F60-FD03-4635-9DE3-FB57E6C0000B}" srcOrd="0" destOrd="0" presId="urn:microsoft.com/office/officeart/2018/5/layout/IconLeafLabelList"/>
    <dgm:cxn modelId="{A2C365E0-CB97-49F4-BC8A-5E773DD39A40}" type="presParOf" srcId="{90784391-E1D3-4B56-939C-963F2A7F199E}" destId="{5D5D8992-FC21-4EF3-954F-449DBF443D15}" srcOrd="1" destOrd="0" presId="urn:microsoft.com/office/officeart/2018/5/layout/IconLeafLabelList"/>
    <dgm:cxn modelId="{46D59BD7-9CB0-4702-BE6F-4FC1B56C0037}" type="presParOf" srcId="{90784391-E1D3-4B56-939C-963F2A7F199E}" destId="{6414818C-DFD6-4B99-A459-62E6DAEA039A}" srcOrd="2" destOrd="0" presId="urn:microsoft.com/office/officeart/2018/5/layout/IconLeafLabelList"/>
    <dgm:cxn modelId="{63786304-F64E-413F-AC77-D537A628EF0B}" type="presParOf" srcId="{90784391-E1D3-4B56-939C-963F2A7F199E}" destId="{1B5CC813-AB16-48A8-9699-9C756B340DA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02116-8DB9-475B-9C2A-F305FBA8B58D}">
      <dsp:nvSpPr>
        <dsp:cNvPr id="0" name=""/>
        <dsp:cNvSpPr/>
      </dsp:nvSpPr>
      <dsp:spPr>
        <a:xfrm>
          <a:off x="1747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3F249-5606-4074-9FFB-2898D1757143}">
      <dsp:nvSpPr>
        <dsp:cNvPr id="0" name=""/>
        <dsp:cNvSpPr/>
      </dsp:nvSpPr>
      <dsp:spPr>
        <a:xfrm>
          <a:off x="559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Post-surgery care for highly complex and multi-disciplinary process </a:t>
          </a:r>
          <a:endParaRPr lang="en-US" sz="2100" kern="1200"/>
        </a:p>
      </dsp:txBody>
      <dsp:txXfrm>
        <a:off x="559800" y="2821519"/>
        <a:ext cx="4320000" cy="720000"/>
      </dsp:txXfrm>
    </dsp:sp>
    <dsp:sp modelId="{70A0C177-ECC8-4B17-A7F1-560AF4AC9671}">
      <dsp:nvSpPr>
        <dsp:cNvPr id="0" name=""/>
        <dsp:cNvSpPr/>
      </dsp:nvSpPr>
      <dsp:spPr>
        <a:xfrm>
          <a:off x="6823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1DC7F-7D02-4E68-902A-6C1712E8BDF7}">
      <dsp:nvSpPr>
        <dsp:cNvPr id="0" name=""/>
        <dsp:cNvSpPr/>
      </dsp:nvSpPr>
      <dsp:spPr>
        <a:xfrm>
          <a:off x="5635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In Switzerland, approximately 16,000 THR surgeries annually</a:t>
          </a:r>
          <a:endParaRPr lang="en-US" sz="2100" kern="1200"/>
        </a:p>
      </dsp:txBody>
      <dsp:txXfrm>
        <a:off x="5635800" y="2821519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5AEAE-F3D6-4263-A492-0EC93FF5F22A}">
      <dsp:nvSpPr>
        <dsp:cNvPr id="0" name=""/>
        <dsp:cNvSpPr/>
      </dsp:nvSpPr>
      <dsp:spPr>
        <a:xfrm>
          <a:off x="1747800" y="559341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78B5CF-512F-4974-8559-F198851925A8}">
      <dsp:nvSpPr>
        <dsp:cNvPr id="0" name=""/>
        <dsp:cNvSpPr/>
      </dsp:nvSpPr>
      <dsp:spPr>
        <a:xfrm>
          <a:off x="559800" y="297357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Digital Assistant</a:t>
          </a:r>
        </a:p>
      </dsp:txBody>
      <dsp:txXfrm>
        <a:off x="559800" y="2973570"/>
        <a:ext cx="4320000" cy="720000"/>
      </dsp:txXfrm>
    </dsp:sp>
    <dsp:sp modelId="{11B9D162-F2A8-4210-9EC1-C97DAACCBD27}">
      <dsp:nvSpPr>
        <dsp:cNvPr id="0" name=""/>
        <dsp:cNvSpPr/>
      </dsp:nvSpPr>
      <dsp:spPr>
        <a:xfrm>
          <a:off x="6823800" y="559341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0814A6-CF6C-40D3-8972-A19003934464}">
      <dsp:nvSpPr>
        <dsp:cNvPr id="0" name=""/>
        <dsp:cNvSpPr/>
      </dsp:nvSpPr>
      <dsp:spPr>
        <a:xfrm>
          <a:off x="5635800" y="297357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A centralized system ensures seamless data sharing and minimizes errors caused by fragmented workflows.</a:t>
          </a:r>
          <a:endParaRPr lang="en-US" sz="1700" kern="1200"/>
        </a:p>
      </dsp:txBody>
      <dsp:txXfrm>
        <a:off x="5635800" y="2973570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3DB8F-E836-4E0A-A7AC-E305E16B54DE}">
      <dsp:nvSpPr>
        <dsp:cNvPr id="0" name=""/>
        <dsp:cNvSpPr/>
      </dsp:nvSpPr>
      <dsp:spPr>
        <a:xfrm>
          <a:off x="0" y="410886"/>
          <a:ext cx="4958965" cy="346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871" tIns="520700" rIns="384871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Basic patient information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Prescribed medication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Physiotherapy required?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Working and home office status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Mobility and gait status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500" kern="1200"/>
        </a:p>
      </dsp:txBody>
      <dsp:txXfrm>
        <a:off x="0" y="410886"/>
        <a:ext cx="4958965" cy="3465000"/>
      </dsp:txXfrm>
    </dsp:sp>
    <dsp:sp modelId="{281CD2A4-BB42-4361-ABAD-C63C2C876A59}">
      <dsp:nvSpPr>
        <dsp:cNvPr id="0" name=""/>
        <dsp:cNvSpPr/>
      </dsp:nvSpPr>
      <dsp:spPr>
        <a:xfrm>
          <a:off x="247948" y="41886"/>
          <a:ext cx="3471276" cy="73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1206" tIns="0" rIns="13120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Patient data base:</a:t>
          </a:r>
        </a:p>
      </dsp:txBody>
      <dsp:txXfrm>
        <a:off x="283974" y="77912"/>
        <a:ext cx="3399224" cy="665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3DB8F-E836-4E0A-A7AC-E305E16B54DE}">
      <dsp:nvSpPr>
        <dsp:cNvPr id="0" name=""/>
        <dsp:cNvSpPr/>
      </dsp:nvSpPr>
      <dsp:spPr>
        <a:xfrm>
          <a:off x="0" y="833661"/>
          <a:ext cx="4958965" cy="2693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871" tIns="624840" rIns="384871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Medication prescriptions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Physiotherapy prescriptions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Medical certificates</a:t>
          </a:r>
        </a:p>
      </dsp:txBody>
      <dsp:txXfrm>
        <a:off x="0" y="833661"/>
        <a:ext cx="4958965" cy="2693250"/>
      </dsp:txXfrm>
    </dsp:sp>
    <dsp:sp modelId="{281CD2A4-BB42-4361-ABAD-C63C2C876A59}">
      <dsp:nvSpPr>
        <dsp:cNvPr id="0" name=""/>
        <dsp:cNvSpPr/>
      </dsp:nvSpPr>
      <dsp:spPr>
        <a:xfrm>
          <a:off x="247948" y="390861"/>
          <a:ext cx="3471276" cy="88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1206" tIns="0" rIns="131206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Generate and send:</a:t>
          </a:r>
        </a:p>
      </dsp:txBody>
      <dsp:txXfrm>
        <a:off x="291179" y="434092"/>
        <a:ext cx="3384814" cy="7991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46114-1855-4066-B503-00F2571044C3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374189-A2C4-4F8D-B932-7D88FEA217A6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E851D-B037-4C97-B813-CBB82CD746D3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Simulates an existing hospital database to retrieve patient data.</a:t>
          </a:r>
          <a:endParaRPr lang="en-US" sz="1800" kern="1200"/>
        </a:p>
      </dsp:txBody>
      <dsp:txXfrm>
        <a:off x="1172126" y="908559"/>
        <a:ext cx="2114937" cy="897246"/>
      </dsp:txXfrm>
    </dsp:sp>
    <dsp:sp modelId="{5EADDA9F-BC68-4C34-B8AF-C1320A791568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CA02D5-383E-4612-9F09-DD9032F1AD4E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9E121-55A3-4404-ADDC-094E8B935A82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Hosted on Deepnote, exposing connection.</a:t>
          </a:r>
          <a:endParaRPr lang="en-US" sz="1800" kern="1200"/>
        </a:p>
      </dsp:txBody>
      <dsp:txXfrm>
        <a:off x="4745088" y="908559"/>
        <a:ext cx="2114937" cy="897246"/>
      </dsp:txXfrm>
    </dsp:sp>
    <dsp:sp modelId="{7F7B0D8B-1E9C-485A-9DF7-8B97399AFD3E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E9A91-A792-448E-B20D-3F6C107DD893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17071-42D1-4E49-8D47-95E0F21BE9D7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Creates a report from the received data using an LLM.</a:t>
          </a:r>
          <a:endParaRPr lang="en-US" sz="1800" kern="1200"/>
        </a:p>
      </dsp:txBody>
      <dsp:txXfrm>
        <a:off x="8318049" y="908559"/>
        <a:ext cx="2114937" cy="897246"/>
      </dsp:txXfrm>
    </dsp:sp>
    <dsp:sp modelId="{B148DFE6-6E75-4106-AF9E-02F48CDD7496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7AE906-8448-480D-BB93-07AAFDDC4410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C552C-3B76-43B6-A5FE-3B873D2EC6EB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Builds a pipeline to extract relevant information.</a:t>
          </a:r>
          <a:endParaRPr lang="en-US" sz="1800" kern="1200"/>
        </a:p>
      </dsp:txBody>
      <dsp:txXfrm>
        <a:off x="1172126" y="2545532"/>
        <a:ext cx="2114937" cy="897246"/>
      </dsp:txXfrm>
    </dsp:sp>
    <dsp:sp modelId="{6DF20CC8-6B99-492E-975F-2B6B56356DF4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93E97-433D-4B53-96EA-308433ECF9D6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8D48A-1903-43E5-832B-17A01ED65E4E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Connects to Zephyr on Hugging Face to generate the report.</a:t>
          </a:r>
          <a:endParaRPr lang="en-US" sz="1800" kern="1200"/>
        </a:p>
      </dsp:txBody>
      <dsp:txXfrm>
        <a:off x="4745088" y="2545532"/>
        <a:ext cx="2114937" cy="897246"/>
      </dsp:txXfrm>
    </dsp:sp>
    <dsp:sp modelId="{D52F41AD-7244-44DB-8B93-B0BF87CF3A4A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5C8146-4AE2-4E69-BB83-11E41CFA8C6C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B8AA8-DB45-46D3-AE5C-B18E0FB60DD5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Sends the final report via the Google API.</a:t>
          </a:r>
          <a:endParaRPr lang="en-US" sz="1800" kern="1200"/>
        </a:p>
      </dsp:txBody>
      <dsp:txXfrm>
        <a:off x="8318049" y="2545532"/>
        <a:ext cx="2114937" cy="8972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EF64A-09AA-43F1-A906-E1DBB1E2D675}">
      <dsp:nvSpPr>
        <dsp:cNvPr id="0" name=""/>
        <dsp:cNvSpPr/>
      </dsp:nvSpPr>
      <dsp:spPr>
        <a:xfrm>
          <a:off x="299054" y="965460"/>
          <a:ext cx="932871" cy="93287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20CE9-9E07-4F3F-BC9B-D1B9F5B68065}">
      <dsp:nvSpPr>
        <dsp:cNvPr id="0" name=""/>
        <dsp:cNvSpPr/>
      </dsp:nvSpPr>
      <dsp:spPr>
        <a:xfrm>
          <a:off x="497863" y="1164269"/>
          <a:ext cx="535253" cy="5352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95C62-617B-4941-97D7-817A400A6D89}">
      <dsp:nvSpPr>
        <dsp:cNvPr id="0" name=""/>
        <dsp:cNvSpPr/>
      </dsp:nvSpPr>
      <dsp:spPr>
        <a:xfrm>
          <a:off x="841" y="2188897"/>
          <a:ext cx="1529296" cy="794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Streamlined Workflow: A unified digital system eliminates inefficiencies and reduces manual workload.</a:t>
          </a:r>
          <a:endParaRPr lang="en-US" sz="1100" kern="1200"/>
        </a:p>
      </dsp:txBody>
      <dsp:txXfrm>
        <a:off x="841" y="2188897"/>
        <a:ext cx="1529296" cy="794517"/>
      </dsp:txXfrm>
    </dsp:sp>
    <dsp:sp modelId="{005448FD-78CD-4D4D-887D-A2018B98D423}">
      <dsp:nvSpPr>
        <dsp:cNvPr id="0" name=""/>
        <dsp:cNvSpPr/>
      </dsp:nvSpPr>
      <dsp:spPr>
        <a:xfrm>
          <a:off x="2095978" y="965460"/>
          <a:ext cx="932871" cy="93287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55B50-9A51-471F-AF23-3670E206C5CD}">
      <dsp:nvSpPr>
        <dsp:cNvPr id="0" name=""/>
        <dsp:cNvSpPr/>
      </dsp:nvSpPr>
      <dsp:spPr>
        <a:xfrm>
          <a:off x="2294787" y="1164269"/>
          <a:ext cx="535253" cy="5352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7F050-EE93-4AD6-B12B-BC66754D2974}">
      <dsp:nvSpPr>
        <dsp:cNvPr id="0" name=""/>
        <dsp:cNvSpPr/>
      </dsp:nvSpPr>
      <dsp:spPr>
        <a:xfrm>
          <a:off x="1797765" y="2188897"/>
          <a:ext cx="1529296" cy="794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Faster Discharge: Automation of document preparation ensures quicker discharge decisions.</a:t>
          </a:r>
          <a:endParaRPr lang="en-US" sz="1100" kern="1200"/>
        </a:p>
      </dsp:txBody>
      <dsp:txXfrm>
        <a:off x="1797765" y="2188897"/>
        <a:ext cx="1529296" cy="794517"/>
      </dsp:txXfrm>
    </dsp:sp>
    <dsp:sp modelId="{CA06CA00-6C8F-49E6-AE16-68E49D08C5C8}">
      <dsp:nvSpPr>
        <dsp:cNvPr id="0" name=""/>
        <dsp:cNvSpPr/>
      </dsp:nvSpPr>
      <dsp:spPr>
        <a:xfrm>
          <a:off x="3892902" y="965460"/>
          <a:ext cx="932871" cy="93287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DAB467-B480-4908-A426-9EF570A312EB}">
      <dsp:nvSpPr>
        <dsp:cNvPr id="0" name=""/>
        <dsp:cNvSpPr/>
      </dsp:nvSpPr>
      <dsp:spPr>
        <a:xfrm>
          <a:off x="4091711" y="1164269"/>
          <a:ext cx="535253" cy="5352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EDC84-D128-4BCB-BC35-80E1FC1DE40D}">
      <dsp:nvSpPr>
        <dsp:cNvPr id="0" name=""/>
        <dsp:cNvSpPr/>
      </dsp:nvSpPr>
      <dsp:spPr>
        <a:xfrm>
          <a:off x="3594689" y="2188897"/>
          <a:ext cx="1529296" cy="794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Improved Accuracy: Standardized input forms and automated outputs minimize errors in documentation.</a:t>
          </a:r>
          <a:endParaRPr lang="en-US" sz="1100" kern="1200"/>
        </a:p>
      </dsp:txBody>
      <dsp:txXfrm>
        <a:off x="3594689" y="2188897"/>
        <a:ext cx="1529296" cy="794517"/>
      </dsp:txXfrm>
    </dsp:sp>
    <dsp:sp modelId="{060C7487-E9C3-4DF2-A7B5-60F4EF8437E7}">
      <dsp:nvSpPr>
        <dsp:cNvPr id="0" name=""/>
        <dsp:cNvSpPr/>
      </dsp:nvSpPr>
      <dsp:spPr>
        <a:xfrm>
          <a:off x="5689826" y="965460"/>
          <a:ext cx="932871" cy="93287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9D503E-B40C-4B58-B58F-A1BBA539E2AA}">
      <dsp:nvSpPr>
        <dsp:cNvPr id="0" name=""/>
        <dsp:cNvSpPr/>
      </dsp:nvSpPr>
      <dsp:spPr>
        <a:xfrm>
          <a:off x="5888634" y="1164269"/>
          <a:ext cx="535253" cy="5352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E5427-0029-421B-9256-7AF162953A08}">
      <dsp:nvSpPr>
        <dsp:cNvPr id="0" name=""/>
        <dsp:cNvSpPr/>
      </dsp:nvSpPr>
      <dsp:spPr>
        <a:xfrm>
          <a:off x="5391613" y="2188897"/>
          <a:ext cx="1529296" cy="794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Enhanced Patient Autonomy: Self-scheduling follow-ups empower patients and reduce administrative burden.</a:t>
          </a:r>
          <a:endParaRPr lang="en-US" sz="1100" kern="1200"/>
        </a:p>
      </dsp:txBody>
      <dsp:txXfrm>
        <a:off x="5391613" y="2188897"/>
        <a:ext cx="1529296" cy="794517"/>
      </dsp:txXfrm>
    </dsp:sp>
    <dsp:sp modelId="{A613C9B3-511A-4649-82F7-1F9C9A4D9F11}">
      <dsp:nvSpPr>
        <dsp:cNvPr id="0" name=""/>
        <dsp:cNvSpPr/>
      </dsp:nvSpPr>
      <dsp:spPr>
        <a:xfrm>
          <a:off x="7486750" y="965460"/>
          <a:ext cx="932871" cy="932871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059133-5CF5-49CD-BB57-E503F829DE42}">
      <dsp:nvSpPr>
        <dsp:cNvPr id="0" name=""/>
        <dsp:cNvSpPr/>
      </dsp:nvSpPr>
      <dsp:spPr>
        <a:xfrm>
          <a:off x="7685558" y="1164269"/>
          <a:ext cx="535253" cy="5352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8F28EF-0909-49D1-8C03-15929BB18C64}">
      <dsp:nvSpPr>
        <dsp:cNvPr id="0" name=""/>
        <dsp:cNvSpPr/>
      </dsp:nvSpPr>
      <dsp:spPr>
        <a:xfrm>
          <a:off x="7188537" y="2188897"/>
          <a:ext cx="1529296" cy="794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Reduced Bottlenecks: Seamless communication between stakeholders avoids delays in the discharge process.</a:t>
          </a:r>
          <a:endParaRPr lang="en-US" sz="1100" kern="1200"/>
        </a:p>
      </dsp:txBody>
      <dsp:txXfrm>
        <a:off x="7188537" y="2188897"/>
        <a:ext cx="1529296" cy="794517"/>
      </dsp:txXfrm>
    </dsp:sp>
    <dsp:sp modelId="{D8845F60-FD03-4635-9DE3-FB57E6C0000B}">
      <dsp:nvSpPr>
        <dsp:cNvPr id="0" name=""/>
        <dsp:cNvSpPr/>
      </dsp:nvSpPr>
      <dsp:spPr>
        <a:xfrm>
          <a:off x="9283674" y="965460"/>
          <a:ext cx="932871" cy="93287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D8992-FC21-4EF3-954F-449DBF443D15}">
      <dsp:nvSpPr>
        <dsp:cNvPr id="0" name=""/>
        <dsp:cNvSpPr/>
      </dsp:nvSpPr>
      <dsp:spPr>
        <a:xfrm>
          <a:off x="9482482" y="1164269"/>
          <a:ext cx="535253" cy="5352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CC813-AB16-48A8-9699-9C756B340DAA}">
      <dsp:nvSpPr>
        <dsp:cNvPr id="0" name=""/>
        <dsp:cNvSpPr/>
      </dsp:nvSpPr>
      <dsp:spPr>
        <a:xfrm>
          <a:off x="8985461" y="2188897"/>
          <a:ext cx="1529296" cy="794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Time Savings: Automated workflows allow staff to focus on high-value patient care tasks</a:t>
          </a:r>
          <a:endParaRPr lang="en-US" sz="1100" kern="1200"/>
        </a:p>
      </dsp:txBody>
      <dsp:txXfrm>
        <a:off x="8985461" y="2188897"/>
        <a:ext cx="1529296" cy="794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616A-29F5-189D-0061-0E4101849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00D6F-21F5-368F-DC89-8131A39EA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4B6C4-735F-C83C-A265-0C6E0DCD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AE08-E833-A044-9A54-75D471B55E0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56A81-ED7F-0959-94FF-766221F37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AC0F6-1D63-1124-EA8B-12840A1A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A013-B2CF-A44A-BABD-4F507FBC4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0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9A8C-25E7-2D57-7230-1132F600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6A282-1D22-A281-7310-2CBEB5186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8A8EB-DEB3-07C2-D676-6657C058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AE08-E833-A044-9A54-75D471B55E0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3426F-551F-0F27-D5D6-61A51824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38254-6A44-9829-6E9B-01346AED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A013-B2CF-A44A-BABD-4F507FBC4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1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EE5F8-89E0-FC58-C5FB-54DC5B455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8B4DC-3540-BB0F-1DF4-C5B864CF9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EC6C9-492F-87CE-0137-BDA0337C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AE08-E833-A044-9A54-75D471B55E0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D90AC-1C0D-B90E-8D2A-43EB1BF5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B6462-A1F0-CFEC-6843-F323E1CC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A013-B2CF-A44A-BABD-4F507FBC4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4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BC87-398D-071E-9B09-E00818F5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BF8F9-1598-0CD8-608A-A9F733469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8DE55-8DF8-A54B-5797-E61DB9BB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AE08-E833-A044-9A54-75D471B55E0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F7BC6-D4B5-4BA0-C210-5C1B5D0A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883C2-BBDF-29E1-CE7A-F6491175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A013-B2CF-A44A-BABD-4F507FBC4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9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BDE3-1AD2-3327-F733-5D77439A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E0CD1-2878-F40B-2E48-8AF79F86F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8A15-E4BB-F10D-C454-E5AFF3A0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AE08-E833-A044-9A54-75D471B55E0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0E152-560A-518C-4AA0-73CF9C96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B2330-B443-5DAC-1258-B0495278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A013-B2CF-A44A-BABD-4F507FBC4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8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876B-97A5-7B36-D55F-043F6C8C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0D441-A9D3-4EA6-492F-F00495393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30DF0-44E0-062F-AEA9-434867EE0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95A86-E7B6-5B9D-00C4-81385375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AE08-E833-A044-9A54-75D471B55E0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03E76-1A57-2F86-6FFA-927473B3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7390D-8E63-EB42-EFF6-E09F5D37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A013-B2CF-A44A-BABD-4F507FBC4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4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9E71-E352-7D73-65E8-51350BFD5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A988D-506B-BA50-4BF2-238874DA8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0B235-71B5-3299-72B3-6806E1A9B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71E27-6614-8E4F-F789-A393BAE9A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89647-136F-5F8A-FC26-213BA58E2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106A9-66FB-D021-2FB9-FDFA0F99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AE08-E833-A044-9A54-75D471B55E0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330175-C3C2-A10B-5101-5CE776E7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9C6F9-5DDC-2ADC-C8EA-4B8015FA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A013-B2CF-A44A-BABD-4F507FBC4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DEE7-EC46-B1E3-8A46-6EF6C07F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69ADF-218D-83ED-394F-2E94EADA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AE08-E833-A044-9A54-75D471B55E0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604D7-F121-5B44-476C-2DA570C1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155EE-595E-8D04-F0C5-FB9A55F9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A013-B2CF-A44A-BABD-4F507FBC4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7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3593AC-58BA-434A-BE3A-36F11AC3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AE08-E833-A044-9A54-75D471B55E0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BC40A-CF38-D458-6B76-75B43D9D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F4ED5-1070-B50D-30FA-A52359F4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A013-B2CF-A44A-BABD-4F507FBC4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0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4577-1213-965F-4CDF-44D3E8B1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534E4-47BC-7409-8D2C-C1DB6CB9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5D365-E1D8-D2A9-43A6-8F861B388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15D58-40D6-595C-2901-83E303CB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AE08-E833-A044-9A54-75D471B55E0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7703C-2BBA-FD40-1379-30DF809D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E6AF0-66D4-7A44-8FE5-7F1E4FC7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A013-B2CF-A44A-BABD-4F507FBC4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7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843B-2236-BD85-71A9-1A66024E3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1F262-7AD7-33C9-2366-834BEA627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A02F5-98D0-1CFA-D537-1499F4B67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FBD75-4FFE-C33C-E9DD-4B1AB71B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AE08-E833-A044-9A54-75D471B55E0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2AEF6-5CE4-2C07-91E1-9F39952B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284CB-606C-50C4-E1C8-AE9FB7A1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A013-B2CF-A44A-BABD-4F507FBC4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8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F1918-AD38-C0FA-F568-3B33920D4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26CDD-E720-E160-55C9-DF89DE7A6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F3D17-A24E-8EBB-2B6E-5C326B0AC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33AE08-E833-A044-9A54-75D471B55E0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B2A6D-3CE9-58A2-6FF4-C45E1D2EE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FEE9E-FBAA-3891-14CD-3118486F8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62A013-B2CF-A44A-BABD-4F507FBC4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1CA2B-9665-9B8D-06D7-D11338FD1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b="1" i="0">
                <a:effectLst/>
                <a:latin typeface="-apple-system"/>
              </a:rPr>
              <a:t>Patient Discharge Process after Total-Hip-Replacement Surgery</a:t>
            </a:r>
            <a:endParaRPr lang="en-US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6B69A-02CC-3E0F-58A6-637FAE364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/>
              <a:t>Digitalization of Business Processes in Healthcare</a:t>
            </a:r>
          </a:p>
          <a:p>
            <a:pPr algn="l"/>
            <a:r>
              <a:rPr lang="en-US"/>
              <a:t>Elisa </a:t>
            </a:r>
            <a:r>
              <a:rPr lang="en-US" err="1"/>
              <a:t>Hemmig</a:t>
            </a:r>
            <a:r>
              <a:rPr lang="en-US"/>
              <a:t>, Dominique Jud, Ramon Winkler, Justin </a:t>
            </a:r>
            <a:r>
              <a:rPr lang="en-US" err="1"/>
              <a:t>Jouwena</a:t>
            </a:r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7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93A5E-5EA2-3136-711E-CD52A0117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Benefits &amp; Vision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D1946E-0926-5708-7652-474DBBE601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188238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690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E5E07-4F6F-CB76-52D4-2CE1E286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Problem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3922F47-27E6-C71A-D858-C7E97C9321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09710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10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9F61-AC8E-03E9-5FC9-F86022E8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1E441-8E39-F4FB-436A-852F22A5F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20766-565E-1265-403C-0F51F7B6E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963" y="0"/>
            <a:ext cx="96660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8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D9269-0866-B530-B2F4-E04F5FADD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Solution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491A7A51-D209-78BD-875B-53277F8A8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391921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884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115A-A573-CF9C-B636-B5504912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58756-ACF4-13E4-9BDB-99ECB6C5D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5B59D2-7052-8220-73FE-E1755C2D5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7392"/>
            <a:ext cx="12192000" cy="334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6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3A1D6-ED85-94FD-39E8-86E2A9BEE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3AFC-123A-210D-84F8-DF3AF895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Implementation – Make as an external worker to add patient details</a:t>
            </a:r>
          </a:p>
        </p:txBody>
      </p:sp>
      <p:graphicFrame>
        <p:nvGraphicFramePr>
          <p:cNvPr id="9" name="Inhaltsplatzhalter 6">
            <a:extLst>
              <a:ext uri="{FF2B5EF4-FFF2-40B4-BE49-F238E27FC236}">
                <a16:creationId xmlns:a16="http://schemas.microsoft.com/office/drawing/2014/main" id="{B790A58C-1BC3-9FF3-C14B-1983CDED0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936273"/>
              </p:ext>
            </p:extLst>
          </p:nvPr>
        </p:nvGraphicFramePr>
        <p:xfrm>
          <a:off x="287575" y="2569423"/>
          <a:ext cx="4958966" cy="3917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F477D0C-1C80-1283-248B-731B3932F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9092" y="3513271"/>
            <a:ext cx="7185333" cy="203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5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7F5CB-D87B-B626-E15A-6B8F3FC8A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F79F-5168-086D-3AA2-2DB34523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Implementation – Make as an external worker to generate and send documents</a:t>
            </a:r>
          </a:p>
        </p:txBody>
      </p:sp>
      <p:graphicFrame>
        <p:nvGraphicFramePr>
          <p:cNvPr id="16" name="Inhaltsplatzhalter 6">
            <a:extLst>
              <a:ext uri="{FF2B5EF4-FFF2-40B4-BE49-F238E27FC236}">
                <a16:creationId xmlns:a16="http://schemas.microsoft.com/office/drawing/2014/main" id="{FAF1119A-3176-4CBA-C606-1776A3361C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476852"/>
              </p:ext>
            </p:extLst>
          </p:nvPr>
        </p:nvGraphicFramePr>
        <p:xfrm>
          <a:off x="1137034" y="2198362"/>
          <a:ext cx="4958966" cy="3917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screenshot of a medical form&#10;&#10;Description automatically generated">
            <a:extLst>
              <a:ext uri="{FF2B5EF4-FFF2-40B4-BE49-F238E27FC236}">
                <a16:creationId xmlns:a16="http://schemas.microsoft.com/office/drawing/2014/main" id="{212F123F-1BB0-1D91-96E4-31EE81F7EB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4899" y="2897221"/>
            <a:ext cx="2526305" cy="356497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medical report with text and a blue cross&#10;&#10;Description automatically generated with medium confidence">
            <a:extLst>
              <a:ext uri="{FF2B5EF4-FFF2-40B4-BE49-F238E27FC236}">
                <a16:creationId xmlns:a16="http://schemas.microsoft.com/office/drawing/2014/main" id="{6794521B-CD2C-7711-668C-4DD64310E3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3944" y="2374823"/>
            <a:ext cx="2530976" cy="35648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medical prescription with a medical record&#10;&#10;Description automatically generated with medium confidence">
            <a:extLst>
              <a:ext uri="{FF2B5EF4-FFF2-40B4-BE49-F238E27FC236}">
                <a16:creationId xmlns:a16="http://schemas.microsoft.com/office/drawing/2014/main" id="{663B7850-70A8-D12B-D3EB-EE6FB1F791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0712" y="2080046"/>
            <a:ext cx="2526305" cy="35725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9133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DFDC2E-D75B-07E5-55B5-1809053B4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 – Make as an external worker to generate and send documents</a:t>
            </a:r>
          </a:p>
        </p:txBody>
      </p:sp>
      <p:sp>
        <p:nvSpPr>
          <p:cNvPr id="6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Grafik 44" descr="make_scenario">
            <a:extLst>
              <a:ext uri="{FF2B5EF4-FFF2-40B4-BE49-F238E27FC236}">
                <a16:creationId xmlns:a16="http://schemas.microsoft.com/office/drawing/2014/main" id="{B24A7FEE-61E6-3667-CEFB-54FA5649A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81" y="1892120"/>
            <a:ext cx="10868543" cy="483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8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93A5E-5EA2-3136-711E-CD52A0117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/>
              <a:t>Implementation Flask App</a:t>
            </a:r>
            <a:endParaRPr lang="de-DE"/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Inhaltsplatzhalter 25">
            <a:extLst>
              <a:ext uri="{FF2B5EF4-FFF2-40B4-BE49-F238E27FC236}">
                <a16:creationId xmlns:a16="http://schemas.microsoft.com/office/drawing/2014/main" id="{70F3F5AC-C101-DD69-3025-B9ABB62AE8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fik 2" descr="Ein Bild, das Text, Grafiken, Grafikdesign, Poster enthält.&#10;&#10;Beschreibung automatisch generiert.">
            <a:extLst>
              <a:ext uri="{FF2B5EF4-FFF2-40B4-BE49-F238E27FC236}">
                <a16:creationId xmlns:a16="http://schemas.microsoft.com/office/drawing/2014/main" id="{CA471DB2-002C-3C9A-5A91-AB264C558D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518" y="5510472"/>
            <a:ext cx="3831772" cy="1188822"/>
          </a:xfrm>
          <a:prstGeom prst="rect">
            <a:avLst/>
          </a:prstGeom>
        </p:spPr>
      </p:pic>
      <p:pic>
        <p:nvPicPr>
          <p:cNvPr id="25" name="Grafik 24" descr="Ein Bild, das Clipart, Zeichnung, Schrift, Grafiken enthält.&#10;&#10;Beschreibung automatisch generiert.">
            <a:extLst>
              <a:ext uri="{FF2B5EF4-FFF2-40B4-BE49-F238E27FC236}">
                <a16:creationId xmlns:a16="http://schemas.microsoft.com/office/drawing/2014/main" id="{AC571390-8188-5D64-F76B-5145368B1A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3829" y="5493212"/>
            <a:ext cx="2240633" cy="123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62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9484095-fe45-486c-9dc3-5a6fa49f971f" xsi:nil="true"/>
    <lcf76f155ced4ddcb4097134ff3c332f xmlns="8a4cc87f-c997-4575-9400-996bca51ccdd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53CE9A77D5EF24A81F04DD315403E07" ma:contentTypeVersion="11" ma:contentTypeDescription="Ein neues Dokument erstellen." ma:contentTypeScope="" ma:versionID="e64c896f242bdff09ba1155bef14e2e0">
  <xsd:schema xmlns:xsd="http://www.w3.org/2001/XMLSchema" xmlns:xs="http://www.w3.org/2001/XMLSchema" xmlns:p="http://schemas.microsoft.com/office/2006/metadata/properties" xmlns:ns2="8a4cc87f-c997-4575-9400-996bca51ccdd" xmlns:ns3="69484095-fe45-486c-9dc3-5a6fa49f971f" targetNamespace="http://schemas.microsoft.com/office/2006/metadata/properties" ma:root="true" ma:fieldsID="ce44ee87fd17645f586d494f39a681ef" ns2:_="" ns3:_="">
    <xsd:import namespace="8a4cc87f-c997-4575-9400-996bca51ccdd"/>
    <xsd:import namespace="69484095-fe45-486c-9dc3-5a6fa49f97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4cc87f-c997-4575-9400-996bca51cc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7873907d-d049-4c15-acb6-7b8f2d6df6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84095-fe45-486c-9dc3-5a6fa49f971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309f8b-041b-4717-b6d1-ac251b2cf4df}" ma:internalName="TaxCatchAll" ma:showField="CatchAllData" ma:web="69484095-fe45-486c-9dc3-5a6fa49f971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34427C-3912-4333-98DF-107300E28BFA}">
  <ds:schemaRefs>
    <ds:schemaRef ds:uri="69484095-fe45-486c-9dc3-5a6fa49f971f"/>
    <ds:schemaRef ds:uri="8a4cc87f-c997-4575-9400-996bca51ccdd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A7F1F47-6619-467A-B7B3-3727006B6C53}">
  <ds:schemaRefs>
    <ds:schemaRef ds:uri="69484095-fe45-486c-9dc3-5a6fa49f971f"/>
    <ds:schemaRef ds:uri="8a4cc87f-c997-4575-9400-996bca51ccd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D2F264E-596E-4CCA-ABEA-F9ABFA1C44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Patient Discharge Process after Total-Hip-Replacement Surgery</vt:lpstr>
      <vt:lpstr>Problem</vt:lpstr>
      <vt:lpstr>PowerPoint Presentation</vt:lpstr>
      <vt:lpstr>Solution</vt:lpstr>
      <vt:lpstr>PowerPoint Presentation</vt:lpstr>
      <vt:lpstr>Implementation – Make as an external worker to add patient details</vt:lpstr>
      <vt:lpstr>Implementation – Make as an external worker to generate and send documents</vt:lpstr>
      <vt:lpstr>Implementation – Make as an external worker to generate and send documents</vt:lpstr>
      <vt:lpstr>Implementation Flask App</vt:lpstr>
      <vt:lpstr>Benefits &amp; 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Ramon Winkler (s)</dc:creator>
  <cp:revision>1</cp:revision>
  <dcterms:created xsi:type="dcterms:W3CDTF">2024-12-08T19:40:43Z</dcterms:created>
  <dcterms:modified xsi:type="dcterms:W3CDTF">2024-12-18T15:52:42Z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0x010100753CE9A77D5EF24A81F04DD315403E07</vt:lpwstr>
  </property>
  <property fmtid="{D5CDD505-2E9C-101B-9397-08002B2CF9AE}" pid="3" name="MediaServiceImageTags">
    <vt:lpwstr/>
  </property>
</Properties>
</file>