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0" r:id="rId4"/>
    <p:sldId id="258" r:id="rId5"/>
    <p:sldId id="262" r:id="rId6"/>
    <p:sldId id="264" r:id="rId7"/>
    <p:sldId id="266" r:id="rId8"/>
    <p:sldId id="268" r:id="rId9"/>
    <p:sldId id="272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16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38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22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78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1zeilig Aufzählung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797051"/>
            <a:ext cx="10759017" cy="4224867"/>
          </a:xfrm>
          <a:prstGeom prst="rect">
            <a:avLst/>
          </a:prstGeom>
        </p:spPr>
        <p:txBody>
          <a:bodyPr lIns="0" tIns="0" rIns="0" bIns="0"/>
          <a:lstStyle>
            <a:lvl1pPr marL="37919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1pPr>
            <a:lvl3pPr marL="758381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3pPr>
            <a:lvl4pPr marL="113757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4pPr>
            <a:lvl5pPr marL="1516762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5pPr>
            <a:lvl6pPr marL="189595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6pPr>
            <a:lvl7pPr marL="2275143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7pPr>
            <a:lvl8pPr marL="265433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8pPr>
            <a:lvl9pPr marL="3033524" indent="-379191">
              <a:lnSpc>
                <a:spcPts val="2800"/>
              </a:lnSpc>
              <a:spcBef>
                <a:spcPts val="1333"/>
              </a:spcBef>
              <a:defRPr sz="2400" baseline="0">
                <a:latin typeface="+mn-lt"/>
              </a:defRPr>
            </a:lvl9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7"/>
            <a:r>
              <a:rPr lang="de-DE" dirty="0"/>
              <a:t>Siebte Ebene</a:t>
            </a:r>
          </a:p>
          <a:p>
            <a:pPr lvl="8"/>
            <a:r>
              <a:rPr lang="de-DE" dirty="0"/>
              <a:t>Achte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72334"/>
            <a:ext cx="10752669" cy="548492"/>
          </a:xfrm>
        </p:spPr>
        <p:txBody>
          <a:bodyPr wrap="none"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58843A-C4C7-4811-BED9-DBA63B358B4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A1121AD4-C955-472C-9B34-D8BAC40643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Präsentation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D4C5BC8-E23F-4949-94E3-0AAFEFC528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61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zeilig 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9664" y="980018"/>
            <a:ext cx="10752669" cy="817033"/>
          </a:xfrm>
        </p:spPr>
        <p:txBody>
          <a:bodyPr/>
          <a:lstStyle/>
          <a:p>
            <a:r>
              <a:rPr lang="de-CH" dirty="0"/>
              <a:t>Mastertitelformat bearbeiten</a:t>
            </a:r>
            <a:endParaRPr lang="en-GB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2180167"/>
            <a:ext cx="5281084" cy="3841751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191251" y="2180167"/>
            <a:ext cx="5281083" cy="3841749"/>
          </a:xfrm>
        </p:spPr>
        <p:txBody>
          <a:bodyPr/>
          <a:lstStyle>
            <a:lvl1pPr marL="0" indent="0">
              <a:lnSpc>
                <a:spcPts val="2800"/>
              </a:lnSpc>
              <a:buFontTx/>
              <a:buNone/>
              <a:defRPr sz="2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9904890-3BB6-4347-95B0-396B622718F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19C1DBD-5E4A-4FA5-BDAB-EEF4A6DADCC0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41B62DD-12B9-461C-84B3-D484A3396F1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Titel </a:t>
            </a:r>
            <a:r>
              <a:rPr lang="de-DE">
                <a:solidFill>
                  <a:srgbClr val="FF0000"/>
                </a:solidFill>
              </a:rPr>
              <a:t>Präsentation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F7E9D31-95F2-4BD9-8450-2366EF4A58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C43A00-C0E5-F64E-B7F3-B20E065A2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3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9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63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13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016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25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6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0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04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DB2E-F6B5-4E5F-A781-01E3DF0C45EB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10D-08F4-468E-B4A9-6D5B452CC7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63336" y="342324"/>
            <a:ext cx="9144000" cy="1795008"/>
          </a:xfrm>
        </p:spPr>
        <p:txBody>
          <a:bodyPr/>
          <a:lstStyle/>
          <a:p>
            <a:r>
              <a:rPr lang="de-CH" dirty="0" smtClean="0"/>
              <a:t>Addendum: </a:t>
            </a:r>
            <a:br>
              <a:rPr lang="de-CH" dirty="0" smtClean="0"/>
            </a:br>
            <a:r>
              <a:rPr lang="de-CH" dirty="0" smtClean="0"/>
              <a:t>Chatbot </a:t>
            </a:r>
            <a:r>
              <a:rPr lang="de-CH" dirty="0" err="1" smtClean="0"/>
              <a:t>adventures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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63" y="2384378"/>
            <a:ext cx="8040947" cy="40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3030583" y="2239903"/>
            <a:ext cx="9516401" cy="835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200" b="1" i="0" kern="1200" spc="2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de-CH" sz="4000" b="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30" y="2025415"/>
            <a:ext cx="8064600" cy="3786428"/>
          </a:xfrm>
          <a:prstGeom prst="rect">
            <a:avLst/>
          </a:prstGeom>
        </p:spPr>
      </p:pic>
      <p:pic>
        <p:nvPicPr>
          <p:cNvPr id="1026" name="Picture 2" descr="834 Auto Email Icon Images, Stock Photos, 3D objects, &amp; Vectors | 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6755" r="19857" b="18905"/>
          <a:stretch/>
        </p:blipFill>
        <p:spPr bwMode="auto">
          <a:xfrm>
            <a:off x="361244" y="2239903"/>
            <a:ext cx="3375378" cy="35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… also elegant </a:t>
            </a:r>
            <a:r>
              <a:rPr lang="de-CH" dirty="0" err="1"/>
              <a:t>possibilities</a:t>
            </a:r>
            <a:r>
              <a:rPr lang="de-CH" dirty="0"/>
              <a:t>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: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998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5400" dirty="0" err="1" smtClean="0"/>
              <a:t>Some</a:t>
            </a:r>
            <a:r>
              <a:rPr lang="de-CH" sz="5400" dirty="0" smtClean="0"/>
              <a:t> </a:t>
            </a:r>
            <a:r>
              <a:rPr lang="de-CH" sz="5400" dirty="0" err="1" smtClean="0"/>
              <a:t>successes</a:t>
            </a:r>
            <a:r>
              <a:rPr lang="de-CH" sz="5400" dirty="0" smtClean="0"/>
              <a:t>, </a:t>
            </a:r>
            <a:r>
              <a:rPr lang="de-CH" sz="5400" dirty="0" err="1" smtClean="0"/>
              <a:t>some</a:t>
            </a:r>
            <a:r>
              <a:rPr lang="de-CH" sz="5400" dirty="0" smtClean="0"/>
              <a:t> </a:t>
            </a:r>
            <a:r>
              <a:rPr lang="de-CH" sz="5400" dirty="0" err="1" smtClean="0"/>
              <a:t>challenges</a:t>
            </a:r>
            <a:r>
              <a:rPr lang="de-CH" sz="5400" dirty="0" smtClean="0"/>
              <a:t>…. </a:t>
            </a:r>
            <a:endParaRPr lang="de-CH" sz="5400" dirty="0"/>
          </a:p>
        </p:txBody>
      </p:sp>
    </p:spTree>
    <p:extLst>
      <p:ext uri="{BB962C8B-B14F-4D97-AF65-F5344CB8AC3E}">
        <p14:creationId xmlns:p14="http://schemas.microsoft.com/office/powerpoint/2010/main" val="109860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83176"/>
            <a:ext cx="6686549" cy="66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4686695"/>
            <a:ext cx="4139470" cy="16252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377" y="0"/>
            <a:ext cx="4012484" cy="345580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" y="126743"/>
            <a:ext cx="6505049" cy="47491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39045"/>
          <a:stretch/>
        </p:blipFill>
        <p:spPr>
          <a:xfrm>
            <a:off x="5036304" y="3328882"/>
            <a:ext cx="3097065" cy="368144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 flipV="1">
            <a:off x="6078583" y="950865"/>
            <a:ext cx="1907177" cy="1950038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8071799" y="2812391"/>
            <a:ext cx="1030022" cy="128683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10202332" y="2603863"/>
            <a:ext cx="207966" cy="2033323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" y="2579341"/>
            <a:ext cx="3990025" cy="223040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80" y="373183"/>
            <a:ext cx="3020665" cy="60488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59" y="1803081"/>
            <a:ext cx="3366701" cy="7762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502" y="3397587"/>
            <a:ext cx="3109815" cy="6573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06059" y="1379634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methadon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106059" y="2893073"/>
            <a:ext cx="172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dormicum</a:t>
            </a:r>
            <a:endParaRPr lang="de-CH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34502" y="4373338"/>
            <a:ext cx="221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sunshine</a:t>
            </a:r>
            <a:endParaRPr lang="de-CH" sz="2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02" y="4856234"/>
            <a:ext cx="3168087" cy="86627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10469" y="779469"/>
            <a:ext cx="264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Challenge </a:t>
            </a:r>
            <a:r>
              <a:rPr lang="de-CH" sz="2400" dirty="0" err="1"/>
              <a:t>nr.</a:t>
            </a:r>
            <a:r>
              <a:rPr lang="de-CH" sz="2400" dirty="0"/>
              <a:t> 1: </a:t>
            </a:r>
          </a:p>
          <a:p>
            <a:endParaRPr lang="de-CH" sz="2400" dirty="0"/>
          </a:p>
          <a:p>
            <a:r>
              <a:rPr lang="de-CH" sz="2400" b="1" dirty="0"/>
              <a:t>LLM </a:t>
            </a:r>
            <a:r>
              <a:rPr lang="de-CH" sz="2400" b="1" dirty="0">
                <a:sym typeface="Wingdings" panose="05000000000000000000" pitchFamily="2" charset="2"/>
              </a:rPr>
              <a:t> 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88532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Alternatives….</a:t>
            </a:r>
            <a:r>
              <a:rPr lang="de-CH" dirty="0"/>
              <a:t> </a:t>
            </a:r>
            <a:r>
              <a:rPr lang="de-CH" dirty="0" err="1" smtClean="0"/>
              <a:t>logic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4294967295"/>
          </p:nvPr>
        </p:nvSpPr>
        <p:spPr>
          <a:xfrm>
            <a:off x="6911975" y="2017713"/>
            <a:ext cx="5280025" cy="3841750"/>
          </a:xfrm>
        </p:spPr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5" y="1385201"/>
            <a:ext cx="9715175" cy="510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19664" y="997435"/>
            <a:ext cx="4190841" cy="817033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Alternatives…. Knowledge </a:t>
            </a:r>
            <a:r>
              <a:rPr lang="de-CH" dirty="0" err="1" smtClean="0"/>
              <a:t>base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5674981" y="2017324"/>
            <a:ext cx="5281083" cy="3841749"/>
          </a:xfrm>
        </p:spPr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" y="2448156"/>
            <a:ext cx="4531605" cy="258711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74" y="113449"/>
            <a:ext cx="7281495" cy="6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Risks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Considerations</a:t>
            </a:r>
            <a:endParaRPr lang="de-CH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28" y="1752759"/>
            <a:ext cx="4152900" cy="10287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823692" y="2034074"/>
            <a:ext cx="5164183" cy="4454374"/>
          </a:xfrm>
        </p:spPr>
        <p:txBody>
          <a:bodyPr>
            <a:normAutofit/>
          </a:bodyPr>
          <a:lstStyle/>
          <a:p>
            <a:r>
              <a:rPr lang="de-CH" sz="4000" b="1" i="1" dirty="0" smtClean="0"/>
              <a:t>Sensitive Info?</a:t>
            </a:r>
          </a:p>
          <a:p>
            <a:endParaRPr lang="de-CH" sz="4000" b="1" i="1" dirty="0"/>
          </a:p>
          <a:p>
            <a:r>
              <a:rPr lang="de-CH" sz="4000" b="1" i="1" dirty="0" err="1" smtClean="0"/>
              <a:t>Responsibility</a:t>
            </a:r>
            <a:r>
              <a:rPr lang="de-CH" sz="4000" b="1" i="1" dirty="0" smtClean="0"/>
              <a:t>?</a:t>
            </a:r>
          </a:p>
          <a:p>
            <a:endParaRPr lang="de-CH" sz="4000" b="1" i="1" u="sng" dirty="0"/>
          </a:p>
          <a:p>
            <a:r>
              <a:rPr lang="de-CH" sz="4000" b="1" i="1" dirty="0" err="1" smtClean="0"/>
              <a:t>Necessary</a:t>
            </a:r>
            <a:r>
              <a:rPr lang="de-CH" sz="4000" b="1" i="1" dirty="0" smtClean="0"/>
              <a:t>? </a:t>
            </a:r>
          </a:p>
          <a:p>
            <a:endParaRPr lang="de-CH" sz="4000" b="1" i="1" dirty="0"/>
          </a:p>
          <a:p>
            <a:r>
              <a:rPr lang="de-CH" sz="4000" b="1" i="1" dirty="0" err="1" smtClean="0"/>
              <a:t>Correct</a:t>
            </a:r>
            <a:r>
              <a:rPr lang="de-CH" sz="4000" b="1" i="1" dirty="0" smtClean="0"/>
              <a:t>? </a:t>
            </a:r>
            <a:endParaRPr lang="de-CH" sz="4000" b="1" i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30" y="3765867"/>
            <a:ext cx="2893510" cy="281285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5" y="2905668"/>
            <a:ext cx="3117346" cy="10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2" y="250630"/>
            <a:ext cx="3538056" cy="33944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20" y="98095"/>
            <a:ext cx="6599843" cy="141187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t="1688" b="4422"/>
          <a:stretch/>
        </p:blipFill>
        <p:spPr>
          <a:xfrm>
            <a:off x="4109820" y="3927566"/>
            <a:ext cx="6599842" cy="283899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t="10078" b="5524"/>
          <a:stretch/>
        </p:blipFill>
        <p:spPr>
          <a:xfrm>
            <a:off x="4109820" y="1683762"/>
            <a:ext cx="6599842" cy="2070009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1845" y="3753771"/>
            <a:ext cx="271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Defining</a:t>
            </a:r>
            <a:r>
              <a:rPr lang="de-CH" dirty="0" smtClean="0"/>
              <a:t> an </a:t>
            </a:r>
            <a:r>
              <a:rPr lang="de-CH" dirty="0" err="1" smtClean="0"/>
              <a:t>agent</a:t>
            </a:r>
            <a:r>
              <a:rPr lang="de-CH" dirty="0" smtClean="0"/>
              <a:t> </a:t>
            </a:r>
            <a:r>
              <a:rPr lang="de-CH" dirty="0" err="1" smtClean="0"/>
              <a:t>persona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10817290" y="33460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Intro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10817290" y="2102170"/>
            <a:ext cx="118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API Call </a:t>
            </a:r>
            <a:r>
              <a:rPr lang="de-CH" dirty="0" err="1" smtClean="0"/>
              <a:t>to</a:t>
            </a:r>
            <a:r>
              <a:rPr lang="de-CH" dirty="0" smtClean="0"/>
              <a:t> check </a:t>
            </a:r>
            <a:r>
              <a:rPr lang="de-CH" dirty="0" err="1" smtClean="0"/>
              <a:t>availability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10785241" y="4423733"/>
            <a:ext cx="145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Conversation</a:t>
            </a:r>
            <a:r>
              <a:rPr lang="de-CH" dirty="0" smtClean="0"/>
              <a:t> Flow, </a:t>
            </a:r>
            <a:r>
              <a:rPr lang="de-CH" dirty="0" err="1" smtClean="0"/>
              <a:t>and</a:t>
            </a:r>
            <a:r>
              <a:rPr lang="de-CH" dirty="0" smtClean="0"/>
              <a:t> end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743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Addendum:  Chatbot adventures  </vt:lpstr>
      <vt:lpstr>Some successes, some challenges…. </vt:lpstr>
      <vt:lpstr>PowerPoint-Präsentation</vt:lpstr>
      <vt:lpstr>PowerPoint-Präsentation</vt:lpstr>
      <vt:lpstr>PowerPoint-Präsentation</vt:lpstr>
      <vt:lpstr>Alternatives…. logic</vt:lpstr>
      <vt:lpstr>Alternatives…. Knowledge base </vt:lpstr>
      <vt:lpstr>Risks and Considerations</vt:lpstr>
      <vt:lpstr>PowerPoint-Präsentation</vt:lpstr>
      <vt:lpstr>… also elegant possibilities, for example: </vt:lpstr>
    </vt:vector>
  </TitlesOfParts>
  <Company>Insel 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Addendum:  Chatbot adventures </dc:title>
  <dc:creator>Deckarm, Sarah Alexandra Nurgasa</dc:creator>
  <cp:lastModifiedBy>Deckarm, Sarah Alexandra Nurgasa</cp:lastModifiedBy>
  <cp:revision>3</cp:revision>
  <dcterms:created xsi:type="dcterms:W3CDTF">2024-12-19T11:16:05Z</dcterms:created>
  <dcterms:modified xsi:type="dcterms:W3CDTF">2024-12-19T11:34:33Z</dcterms:modified>
</cp:coreProperties>
</file>