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59" r:id="rId4"/>
    <p:sldId id="268" r:id="rId5"/>
    <p:sldId id="269" r:id="rId6"/>
    <p:sldId id="270" r:id="rId7"/>
    <p:sldId id="262" r:id="rId8"/>
    <p:sldId id="263" r:id="rId9"/>
    <p:sldId id="272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D565-5E0F-4358-9CE6-C69BE254789E}" v="4" dt="2024-12-18T21:14:3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Bleichenbacher" userId="adda7aa309b1ce3d" providerId="LiveId" clId="{D283D565-5E0F-4358-9CE6-C69BE254789E}"/>
    <pc:docChg chg="custSel addSld delSld modSld">
      <pc:chgData name="Giulia Bleichenbacher" userId="adda7aa309b1ce3d" providerId="LiveId" clId="{D283D565-5E0F-4358-9CE6-C69BE254789E}" dt="2024-12-18T21:15:23.514" v="21" actId="1076"/>
      <pc:docMkLst>
        <pc:docMk/>
      </pc:docMkLst>
      <pc:sldChg chg="new del">
        <pc:chgData name="Giulia Bleichenbacher" userId="adda7aa309b1ce3d" providerId="LiveId" clId="{D283D565-5E0F-4358-9CE6-C69BE254789E}" dt="2024-12-18T21:06:24.344" v="1" actId="47"/>
        <pc:sldMkLst>
          <pc:docMk/>
          <pc:sldMk cId="2738305355" sldId="269"/>
        </pc:sldMkLst>
      </pc:sldChg>
      <pc:sldChg chg="addSp modSp add mod">
        <pc:chgData name="Giulia Bleichenbacher" userId="adda7aa309b1ce3d" providerId="LiveId" clId="{D283D565-5E0F-4358-9CE6-C69BE254789E}" dt="2024-12-18T21:13:14.017" v="9" actId="1076"/>
        <pc:sldMkLst>
          <pc:docMk/>
          <pc:sldMk cId="4007687361" sldId="269"/>
        </pc:sldMkLst>
        <pc:picChg chg="add mod">
          <ac:chgData name="Giulia Bleichenbacher" userId="adda7aa309b1ce3d" providerId="LiveId" clId="{D283D565-5E0F-4358-9CE6-C69BE254789E}" dt="2024-12-18T21:13:14.017" v="9" actId="1076"/>
          <ac:picMkLst>
            <pc:docMk/>
            <pc:sldMk cId="4007687361" sldId="269"/>
            <ac:picMk id="4" creationId="{F3197CD5-64EE-5EB5-3207-44DFE5C622E4}"/>
          </ac:picMkLst>
        </pc:picChg>
      </pc:sldChg>
      <pc:sldChg chg="add del">
        <pc:chgData name="Giulia Bleichenbacher" userId="adda7aa309b1ce3d" providerId="LiveId" clId="{D283D565-5E0F-4358-9CE6-C69BE254789E}" dt="2024-12-18T21:12:48.719" v="4"/>
        <pc:sldMkLst>
          <pc:docMk/>
          <pc:sldMk cId="3827934119" sldId="270"/>
        </pc:sldMkLst>
      </pc:sldChg>
      <pc:sldChg chg="addSp delSp modSp add mod">
        <pc:chgData name="Giulia Bleichenbacher" userId="adda7aa309b1ce3d" providerId="LiveId" clId="{D283D565-5E0F-4358-9CE6-C69BE254789E}" dt="2024-12-18T21:15:23.514" v="21" actId="1076"/>
        <pc:sldMkLst>
          <pc:docMk/>
          <pc:sldMk cId="3861457530" sldId="270"/>
        </pc:sldMkLst>
        <pc:picChg chg="del">
          <ac:chgData name="Giulia Bleichenbacher" userId="adda7aa309b1ce3d" providerId="LiveId" clId="{D283D565-5E0F-4358-9CE6-C69BE254789E}" dt="2024-12-18T21:14:34.576" v="11" actId="478"/>
          <ac:picMkLst>
            <pc:docMk/>
            <pc:sldMk cId="3861457530" sldId="270"/>
            <ac:picMk id="4" creationId="{6C129C04-971A-DE83-B6B0-D0B8C7BF8AF1}"/>
          </ac:picMkLst>
        </pc:picChg>
        <pc:picChg chg="add mod">
          <ac:chgData name="Giulia Bleichenbacher" userId="adda7aa309b1ce3d" providerId="LiveId" clId="{D283D565-5E0F-4358-9CE6-C69BE254789E}" dt="2024-12-18T21:14:53.389" v="17" actId="1076"/>
          <ac:picMkLst>
            <pc:docMk/>
            <pc:sldMk cId="3861457530" sldId="270"/>
            <ac:picMk id="5" creationId="{246CBE98-B6CB-CF9E-C6B6-52A6DE5558C9}"/>
          </ac:picMkLst>
        </pc:picChg>
        <pc:picChg chg="add mod">
          <ac:chgData name="Giulia Bleichenbacher" userId="adda7aa309b1ce3d" providerId="LiveId" clId="{D283D565-5E0F-4358-9CE6-C69BE254789E}" dt="2024-12-18T21:15:23.514" v="21" actId="1076"/>
          <ac:picMkLst>
            <pc:docMk/>
            <pc:sldMk cId="3861457530" sldId="270"/>
            <ac:picMk id="7" creationId="{799A162E-E863-6CAD-7358-D7CA6E2354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19.12.2024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Problems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Solutions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digitalized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endParaRPr lang="de-DE" dirty="0"/>
          </a:p>
          <a:p>
            <a:pPr lvl="1"/>
            <a:r>
              <a:rPr lang="de-DE" dirty="0"/>
              <a:t>Threshold </a:t>
            </a:r>
            <a:r>
              <a:rPr lang="de-DE" dirty="0" err="1"/>
              <a:t>warning</a:t>
            </a:r>
            <a:r>
              <a:rPr lang="de-DE" dirty="0"/>
              <a:t>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2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tackle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25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Grafik 4" descr="Ein Bild, das Diagramm, Plan, Text, technische Zeichnung enthält.&#10;&#10;Automatisch generierte Beschreibung">
            <a:extLst>
              <a:ext uri="{FF2B5EF4-FFF2-40B4-BE49-F238E27FC236}">
                <a16:creationId xmlns:a16="http://schemas.microsoft.com/office/drawing/2014/main" id="{BCA3C9DE-B161-BCA5-5B7E-D1FBD4B3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7" y="15240"/>
            <a:ext cx="4924634" cy="4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AE16-11D5-B1A8-0679-BB842903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35BA-D378-C1DB-F0E6-F5EED2B9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197CD5-64EE-5EB5-3207-44DFE5C6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118"/>
            <a:ext cx="11712312" cy="34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BAA-35C8-1C55-5103-5598D056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E1D7-476E-A345-B10B-86CA9AA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CBE98-B6CB-CF9E-C6B6-52A6DE55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649101"/>
            <a:ext cx="4322619" cy="3252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9A162E-E863-6CAD-7358-D7CA6E23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6" y="649101"/>
            <a:ext cx="4692518" cy="3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BCFB3-2ECD-706A-3128-06DCE4D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provide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46ABD-8990-3714-E9FF-EE7A6C63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/>
              <a:t>Automation: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time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pPr lvl="2"/>
            <a:r>
              <a:rPr lang="de-DE" dirty="0"/>
              <a:t>Returns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orover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placeholder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Unification</a:t>
            </a:r>
            <a:r>
              <a:rPr lang="de-DE" dirty="0"/>
              <a:t>: </a:t>
            </a:r>
          </a:p>
          <a:p>
            <a:r>
              <a:rPr lang="de-DE" dirty="0" err="1"/>
              <a:t>Decision</a:t>
            </a:r>
            <a:r>
              <a:rPr lang="de-DE" dirty="0"/>
              <a:t> support: </a:t>
            </a:r>
          </a:p>
          <a:p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, Python, </a:t>
            </a:r>
          </a:p>
          <a:p>
            <a:r>
              <a:rPr lang="de-DE" dirty="0"/>
              <a:t>Multiple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5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a </a:t>
            </a:r>
            <a:r>
              <a:rPr lang="de-DE" dirty="0" err="1"/>
              <a:t>video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1278911"/>
            <a:ext cx="9403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hours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expenses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sz="2000" b="1" dirty="0"/>
              <a:t>Cherry on top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misuse</a:t>
            </a:r>
            <a:r>
              <a:rPr lang="de-DE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33144-0A99-DA8E-FC69-72BECF079876}"/>
              </a:ext>
            </a:extLst>
          </p:cNvPr>
          <p:cNvSpPr txBox="1"/>
          <p:nvPr/>
        </p:nvSpPr>
        <p:spPr>
          <a:xfrm>
            <a:off x="838200" y="647205"/>
            <a:ext cx="38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Narcotics </a:t>
            </a:r>
            <a:r>
              <a:rPr lang="de-DE" sz="2800" dirty="0" err="1"/>
              <a:t>management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28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Breitbild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</vt:lpstr>
      <vt:lpstr>Narcovet</vt:lpstr>
      <vt:lpstr>The problem we tackle:</vt:lpstr>
      <vt:lpstr>AS IS Process </vt:lpstr>
      <vt:lpstr>AS IS Process – main process of interest </vt:lpstr>
      <vt:lpstr>TO BE Process</vt:lpstr>
      <vt:lpstr>TO BE Process</vt:lpstr>
      <vt:lpstr>The solution we provide</vt:lpstr>
      <vt:lpstr>Demonstration </vt:lpstr>
      <vt:lpstr>Benefits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6</cp:revision>
  <dcterms:created xsi:type="dcterms:W3CDTF">2024-12-12T13:07:40Z</dcterms:created>
  <dcterms:modified xsi:type="dcterms:W3CDTF">2024-12-19T10:13:38Z</dcterms:modified>
</cp:coreProperties>
</file>