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62" r:id="rId6"/>
    <p:sldId id="266" r:id="rId7"/>
    <p:sldId id="263" r:id="rId8"/>
    <p:sldId id="267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0B0"/>
    <a:srgbClr val="E1C8A2"/>
    <a:srgbClr val="5D9188"/>
    <a:srgbClr val="73A59D"/>
    <a:srgbClr val="ACCAC5"/>
    <a:srgbClr val="A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DF6B-6AD8-3199-3D41-B0B5C88A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4EB9-C868-5D6C-D68F-383225BB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954AA-9AC4-8E42-B964-BE07C4C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06B4A-B852-1B1E-8EE6-DBFFCC7A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EBCB-86B4-F0AE-738C-943F690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790A7-C935-9B53-EE0F-A1F04A487E1F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B46E1-C0B4-8C71-5164-66C5109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4BD1A-3BA7-6547-6F13-55CE77D1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FAB95-31B4-6549-1A4C-184B8C4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3F569-5D4A-4211-1150-9B7BF015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5BC6F-E0E2-1A2B-882F-00E0D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B2E4-9808-5CAA-A7A6-7396CE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189F9-AFFC-C182-8210-3B499803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E1EBE-3D8F-5903-FBCC-B8FBF9B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06215-67EE-DF97-C6DE-ADF56F2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0F3E6-A82F-F7BA-6129-CA42338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artoon, Text, Design, Darstellung enthält.">
            <a:extLst>
              <a:ext uri="{FF2B5EF4-FFF2-40B4-BE49-F238E27FC236}">
                <a16:creationId xmlns:a16="http://schemas.microsoft.com/office/drawing/2014/main" id="{98C347DE-EE10-736B-D06D-356D8CCA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6167" y="0"/>
            <a:ext cx="685800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9CA828-7B9A-F449-DE86-F52C55957426}"/>
              </a:ext>
            </a:extLst>
          </p:cNvPr>
          <p:cNvSpPr/>
          <p:nvPr userDrawn="1"/>
        </p:nvSpPr>
        <p:spPr>
          <a:xfrm>
            <a:off x="-36167" y="5366544"/>
            <a:ext cx="12228167" cy="1500187"/>
          </a:xfrm>
          <a:prstGeom prst="rect">
            <a:avLst/>
          </a:prstGeom>
          <a:solidFill>
            <a:srgbClr val="ACC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478-F94E-BD49-B66C-BD85CB72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CBD1A-27CA-4BE1-49E3-F284AF3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12C4F-D478-400F-143B-7C909F4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17408-750E-4228-95FC-8F192FC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E63D0-1D32-2D8C-6A3B-E43195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5451C-C6BF-CB9B-0ED0-5FCCBA1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76CB-74B2-A733-7E28-0B3EB32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8903-99D2-41A4-8020-624036A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C7B36-D28F-F86D-68D6-C7E5F21C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55E86-BEB3-4880-3B7E-22E9CFBC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D4DE2-FB2F-C057-EE49-F9D30CD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C79A9-ED98-F0C4-49C0-BBD398F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A94FE-F65E-EEBD-4CD0-1E19726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608EF-91FA-0BF7-118D-B46C707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B407-B8ED-6031-AD03-BF6DAC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B3AFA-1227-2AFB-868C-5D59F449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86786-7488-9322-FCF9-744E55B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897D-B3CC-23EE-6D4B-61B5E9F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BEB6A9-5C35-1C03-DF76-6D7FCF1D7240}"/>
              </a:ext>
            </a:extLst>
          </p:cNvPr>
          <p:cNvSpPr/>
          <p:nvPr userDrawn="1"/>
        </p:nvSpPr>
        <p:spPr>
          <a:xfrm>
            <a:off x="0" y="4732648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D918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FD5AE-8D83-541F-3B60-A39C5BC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C0395-EEE3-E417-6499-D5F5DE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1514C-715B-A189-1CE8-9BC625C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7CBCE7-50CE-38B3-A5AC-F08E161DE1EE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BB21-4372-8205-6E19-F5B89FE9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F92A-1F60-66A3-D3C6-61EB705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6D5FB-797B-DFBA-3DBB-61CFD814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C18F6-1061-F1C5-00FA-7C4FAE6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29FA4-1328-1EF9-F5D6-3ABB8E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7D420-F378-2B13-1E71-E1C7362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A640-7BEF-881A-45BB-B557BDF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08936F-2473-701F-3E47-1E59275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11A2-3AD4-2F18-9B42-1944593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86606-BF28-649E-A634-F3002F3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5FC46-3BD3-92E4-6B9E-DA2856F7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B75C-2B31-7850-C889-118D9CD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37C187-F7F9-D73D-D4C4-7EDFB2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46DE3-8186-3CB3-4918-A87FFDD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1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95D3-02B5-8258-44CC-5F584568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E68AA-B059-46D2-BC07-C1FC2D1B532B}" type="datetimeFigureOut">
              <a:rPr lang="de-DE" smtClean="0"/>
              <a:t>12.12.2024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D739F-03BE-489F-02B2-DD6ED19B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FFC09-3E06-A5CB-EFF5-B657117C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52C-647D-4204-9EA3-6E244510FB8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 descr="Tierärztin mit einfarbiger Füllung">
            <a:extLst>
              <a:ext uri="{FF2B5EF4-FFF2-40B4-BE49-F238E27FC236}">
                <a16:creationId xmlns:a16="http://schemas.microsoft.com/office/drawing/2014/main" id="{1C893621-FDE1-6839-3028-F91406CB9BC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96600" y="60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815D-FC64-C50B-3C87-E978AE0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7" y="5435501"/>
            <a:ext cx="10478880" cy="984389"/>
          </a:xfrm>
        </p:spPr>
        <p:txBody>
          <a:bodyPr>
            <a:no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Narcovet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DE9EE-6FC4-36F1-ECEA-9BB8FD9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9" y="3041373"/>
            <a:ext cx="3379304" cy="1974851"/>
          </a:xfrm>
        </p:spPr>
        <p:txBody>
          <a:bodyPr/>
          <a:lstStyle/>
          <a:p>
            <a:r>
              <a:rPr lang="de-DE" dirty="0"/>
              <a:t>Giulia </a:t>
            </a:r>
            <a:r>
              <a:rPr lang="de-DE" dirty="0" err="1"/>
              <a:t>Bleichenbacher</a:t>
            </a:r>
            <a:endParaRPr lang="de-DE" dirty="0"/>
          </a:p>
          <a:p>
            <a:r>
              <a:rPr lang="de-DE" dirty="0"/>
              <a:t>Sarah Deckarm</a:t>
            </a:r>
          </a:p>
          <a:p>
            <a:r>
              <a:rPr lang="de-DE" dirty="0"/>
              <a:t>Leonie Isele </a:t>
            </a:r>
          </a:p>
          <a:p>
            <a:r>
              <a:rPr lang="de-DE" dirty="0"/>
              <a:t>Firat Turan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68E33A0-87C6-BAAE-B2D6-B5107D97A965}"/>
              </a:ext>
            </a:extLst>
          </p:cNvPr>
          <p:cNvSpPr txBox="1">
            <a:spLocks/>
          </p:cNvSpPr>
          <p:nvPr/>
        </p:nvSpPr>
        <p:spPr>
          <a:xfrm>
            <a:off x="297086" y="6257365"/>
            <a:ext cx="12163855" cy="51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narcotics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veterinary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2F3C-8058-3830-E170-714DB2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takle: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B543-531E-9D0B-6C86-3338648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/>
          <a:lstStyle/>
          <a:p>
            <a:r>
              <a:rPr lang="de-DE" dirty="0"/>
              <a:t>Narcotics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–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paperwork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</a:p>
          <a:p>
            <a:r>
              <a:rPr lang="de-DE" dirty="0"/>
              <a:t>Many </a:t>
            </a:r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(</a:t>
            </a:r>
            <a:r>
              <a:rPr lang="de-DE" dirty="0" err="1"/>
              <a:t>veterinarian</a:t>
            </a:r>
            <a:r>
              <a:rPr lang="de-DE" dirty="0"/>
              <a:t>,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narcotics</a:t>
            </a:r>
            <a:r>
              <a:rPr lang="de-DE" dirty="0"/>
              <a:t>,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) –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not </a:t>
            </a:r>
            <a:r>
              <a:rPr lang="de-DE" dirty="0" err="1"/>
              <a:t>defined</a:t>
            </a:r>
            <a:r>
              <a:rPr lang="de-DE" dirty="0"/>
              <a:t>/</a:t>
            </a:r>
            <a:r>
              <a:rPr lang="de-DE" dirty="0" err="1"/>
              <a:t>assigned</a:t>
            </a:r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time and </a:t>
            </a:r>
            <a:r>
              <a:rPr lang="de-DE" dirty="0" err="1"/>
              <a:t>money</a:t>
            </a:r>
            <a:r>
              <a:rPr lang="de-DE" dirty="0"/>
              <a:t> </a:t>
            </a:r>
            <a:r>
              <a:rPr lang="de-DE" dirty="0" err="1"/>
              <a:t>wasted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17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AD92-632B-37AB-EFF0-C1529B6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89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6A5C9-E59A-FA49-F279-247F2FB3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3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BCFB3-2ECD-706A-3128-06DCE4D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provide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46ABD-8990-3714-E9FF-EE7A6C63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/>
              <a:t>Automation: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time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pPr lvl="2"/>
            <a:r>
              <a:rPr lang="de-DE" dirty="0"/>
              <a:t>Returns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orover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</a:p>
          <a:p>
            <a:pPr lvl="1"/>
            <a:r>
              <a:rPr lang="de-DE"/>
              <a:t>placeholder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Unification</a:t>
            </a:r>
            <a:r>
              <a:rPr lang="de-DE" dirty="0"/>
              <a:t>: </a:t>
            </a:r>
          </a:p>
          <a:p>
            <a:r>
              <a:rPr lang="de-DE" dirty="0" err="1"/>
              <a:t>Decision</a:t>
            </a:r>
            <a:r>
              <a:rPr lang="de-DE" dirty="0"/>
              <a:t> support: </a:t>
            </a:r>
          </a:p>
          <a:p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Camunda</a:t>
            </a:r>
            <a:r>
              <a:rPr lang="de-DE" dirty="0"/>
              <a:t>, Python, </a:t>
            </a:r>
          </a:p>
          <a:p>
            <a:r>
              <a:rPr lang="de-DE" dirty="0"/>
              <a:t>Multiple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,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54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07D28-FA76-389F-2BF1-8C8EDDD3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implement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Narcovet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658FB-A13A-CC0D-F682-EBE199A9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9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9F884-6A40-EE2A-90B8-8C104D63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85A2-0C8B-1392-6737-3420007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4351338"/>
          </a:xfrm>
        </p:spPr>
        <p:txBody>
          <a:bodyPr/>
          <a:lstStyle/>
          <a:p>
            <a:r>
              <a:rPr lang="de-DE" dirty="0"/>
              <a:t>Video einfügen </a:t>
            </a:r>
          </a:p>
        </p:txBody>
      </p:sp>
    </p:spTree>
    <p:extLst>
      <p:ext uri="{BB962C8B-B14F-4D97-AF65-F5344CB8AC3E}">
        <p14:creationId xmlns:p14="http://schemas.microsoft.com/office/powerpoint/2010/main" val="114631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CC0-E8B5-00F4-CDAC-994AFC7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295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408739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74FDE1-6402-6615-0732-B8ADAECB417A}"/>
              </a:ext>
            </a:extLst>
          </p:cNvPr>
          <p:cNvSpPr txBox="1"/>
          <p:nvPr/>
        </p:nvSpPr>
        <p:spPr>
          <a:xfrm>
            <a:off x="1075765" y="699246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+mj-lt"/>
              </a:rPr>
              <a:t>Conclusion</a:t>
            </a:r>
            <a:endParaRPr lang="de-DE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F3EEB-BC7F-C981-A984-854CCDCEB316}"/>
              </a:ext>
            </a:extLst>
          </p:cNvPr>
          <p:cNvSpPr txBox="1">
            <a:spLocks/>
          </p:cNvSpPr>
          <p:nvPr/>
        </p:nvSpPr>
        <p:spPr>
          <a:xfrm>
            <a:off x="938213" y="2113649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Problems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569B587C-398D-1975-A0E3-C4DED6A331E6}"/>
              </a:ext>
            </a:extLst>
          </p:cNvPr>
          <p:cNvSpPr txBox="1">
            <a:spLocks/>
          </p:cNvSpPr>
          <p:nvPr/>
        </p:nvSpPr>
        <p:spPr>
          <a:xfrm>
            <a:off x="938213" y="2937561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Paperwork </a:t>
            </a:r>
          </a:p>
          <a:p>
            <a:r>
              <a:rPr lang="de-DE"/>
              <a:t>Time consuming </a:t>
            </a:r>
          </a:p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32C2640-FC11-9BFB-2345-BDBEDFB4FCBB}"/>
              </a:ext>
            </a:extLst>
          </p:cNvPr>
          <p:cNvSpPr txBox="1">
            <a:spLocks/>
          </p:cNvSpPr>
          <p:nvPr/>
        </p:nvSpPr>
        <p:spPr>
          <a:xfrm>
            <a:off x="6270625" y="211364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Solutions</a:t>
            </a:r>
            <a:endParaRPr lang="de-DE" dirty="0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AE4A642-244D-4412-4D07-8D1379CC1036}"/>
              </a:ext>
            </a:extLst>
          </p:cNvPr>
          <p:cNvSpPr txBox="1">
            <a:spLocks/>
          </p:cNvSpPr>
          <p:nvPr/>
        </p:nvSpPr>
        <p:spPr>
          <a:xfrm>
            <a:off x="6270625" y="2937561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Automated process </a:t>
            </a:r>
          </a:p>
          <a:p>
            <a:r>
              <a:rPr lang="de-DE"/>
              <a:t>Decision support </a:t>
            </a:r>
          </a:p>
          <a:p>
            <a:r>
              <a:rPr lang="de-DE"/>
              <a:t>Digitalized inventory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19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Narcovet</vt:lpstr>
      <vt:lpstr>The problem we takle:</vt:lpstr>
      <vt:lpstr>AS IS Process </vt:lpstr>
      <vt:lpstr>TO BE Process</vt:lpstr>
      <vt:lpstr>The solution we provide</vt:lpstr>
      <vt:lpstr>How to implement Narcovet</vt:lpstr>
      <vt:lpstr>Demonstration </vt:lpstr>
      <vt:lpstr>Benefits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Leonie Isele (s)</cp:lastModifiedBy>
  <cp:revision>4</cp:revision>
  <dcterms:created xsi:type="dcterms:W3CDTF">2024-12-12T13:07:40Z</dcterms:created>
  <dcterms:modified xsi:type="dcterms:W3CDTF">2024-12-12T17:23:12Z</dcterms:modified>
</cp:coreProperties>
</file>