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3" r:id="rId4"/>
    <p:sldId id="258" r:id="rId5"/>
    <p:sldId id="262" r:id="rId6"/>
    <p:sldId id="264" r:id="rId7"/>
    <p:sldId id="259" r:id="rId8"/>
    <p:sldId id="260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8" autoAdjust="0"/>
    <p:restoredTop sz="94648" autoAdjust="0"/>
  </p:normalViewPr>
  <p:slideViewPr>
    <p:cSldViewPr snapToGrid="0">
      <p:cViewPr varScale="1">
        <p:scale>
          <a:sx n="75" d="100"/>
          <a:sy n="75" d="100"/>
        </p:scale>
        <p:origin x="6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paperwork</a:t>
          </a:r>
          <a:endParaRPr lang="de-DE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 err="1"/>
            <a:t>many</a:t>
          </a:r>
          <a:r>
            <a:rPr lang="de-DE" noProof="0" dirty="0"/>
            <a:t> </a:t>
          </a:r>
          <a:r>
            <a:rPr lang="de-DE" noProof="0" dirty="0" err="1"/>
            <a:t>individuals</a:t>
          </a:r>
          <a:endParaRPr lang="de-DE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As </a:t>
          </a:r>
          <a:r>
            <a:rPr lang="de-DE" noProof="0" dirty="0" err="1"/>
            <a:t>is</a:t>
          </a:r>
          <a:r>
            <a:rPr lang="de-DE" noProof="0" dirty="0"/>
            <a:t> </a:t>
          </a:r>
          <a:r>
            <a:rPr lang="de-DE" noProof="0" dirty="0" err="1"/>
            <a:t>process</a:t>
          </a:r>
          <a:r>
            <a:rPr lang="de-DE" noProof="0" dirty="0"/>
            <a:t>?</a:t>
          </a:r>
        </a:p>
        <a:p>
          <a:pPr>
            <a:lnSpc>
              <a:spcPct val="100000"/>
            </a:lnSpc>
          </a:pPr>
          <a:endParaRPr lang="de-DE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X="5928" custLinFactNeighborY="50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 Silhouette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Wolke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Regionalität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892302" y="465540"/>
          <a:ext cx="1680455" cy="16804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1484765" y="209972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 err="1"/>
            <a:t>paperwork</a:t>
          </a:r>
          <a:endParaRPr lang="de-DE" sz="2000" kern="1200" noProof="0" dirty="0"/>
        </a:p>
      </dsp:txBody>
      <dsp:txXfrm>
        <a:off x="1484765" y="2099722"/>
        <a:ext cx="2369132" cy="720000"/>
      </dsp:txXfrm>
    </dsp:sp>
    <dsp:sp modelId="{CE9DF0E8-B0DE-4E1E-9FF4-6006AD8428DB}">
      <dsp:nvSpPr>
        <dsp:cNvPr id="0" name=""/>
        <dsp:cNvSpPr/>
      </dsp:nvSpPr>
      <dsp:spPr>
        <a:xfrm>
          <a:off x="4612834" y="411232"/>
          <a:ext cx="1680455" cy="16804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4268496" y="209972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 err="1"/>
            <a:t>many</a:t>
          </a:r>
          <a:r>
            <a:rPr lang="de-DE" sz="2000" kern="1200" noProof="0" dirty="0"/>
            <a:t> </a:t>
          </a:r>
          <a:r>
            <a:rPr lang="de-DE" sz="2000" kern="1200" noProof="0" dirty="0" err="1"/>
            <a:t>individuals</a:t>
          </a:r>
          <a:endParaRPr lang="de-DE" sz="2000" kern="1200" noProof="0" dirty="0"/>
        </a:p>
      </dsp:txBody>
      <dsp:txXfrm>
        <a:off x="4268496" y="2099722"/>
        <a:ext cx="2369132" cy="720000"/>
      </dsp:txXfrm>
    </dsp:sp>
    <dsp:sp modelId="{6DB1FE51-13D0-4A38-AD6E-48D4371A1AF3}">
      <dsp:nvSpPr>
        <dsp:cNvPr id="0" name=""/>
        <dsp:cNvSpPr/>
      </dsp:nvSpPr>
      <dsp:spPr>
        <a:xfrm>
          <a:off x="7396565" y="411232"/>
          <a:ext cx="1680455" cy="16804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052227" y="2099722"/>
          <a:ext cx="23691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As </a:t>
          </a:r>
          <a:r>
            <a:rPr lang="de-DE" sz="2000" kern="1200" noProof="0" dirty="0" err="1"/>
            <a:t>is</a:t>
          </a:r>
          <a:r>
            <a:rPr lang="de-DE" sz="2000" kern="1200" noProof="0" dirty="0"/>
            <a:t> </a:t>
          </a:r>
          <a:r>
            <a:rPr lang="de-DE" sz="2000" kern="1200" noProof="0" dirty="0" err="1"/>
            <a:t>process</a:t>
          </a:r>
          <a:r>
            <a:rPr lang="de-DE" sz="2000" kern="1200" noProof="0" dirty="0"/>
            <a:t>?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noProof="0" dirty="0"/>
        </a:p>
      </dsp:txBody>
      <dsp:txXfrm>
        <a:off x="7052227" y="2099722"/>
        <a:ext cx="23691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Wolke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Regionalität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05.12.2024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4FF7A-FE09-E47F-66BB-50CF8AC5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0B8862-7446-CC77-CC8A-F2D24BAF8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C6A087-50AA-2B65-6D3D-1DC38D16F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14D15B-3B2B-F8F1-F434-2C493421E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51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6C855-1769-E2DC-F909-46CB128F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03736E-CCF1-3EB7-7135-F957C6259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BFFA7C-D319-83BC-C78A-B9DCFFF5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C50250-DC40-54EF-2F59-6D541EBA6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5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270BD-7A70-27FD-9C25-3B1B6A0A9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F5A94C2-B103-DBF8-9543-B1BD0905B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95135CD-4C47-4C6D-54BE-EE321ACE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B16304-2B89-A410-1941-4588CD7E0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7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05.12.2024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05.12.2024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05.12.2024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Narcovet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The </a:t>
            </a:r>
            <a:r>
              <a:rPr lang="de-DE" dirty="0" err="1">
                <a:solidFill>
                  <a:srgbClr val="7CEBFF"/>
                </a:solidFill>
              </a:rPr>
              <a:t>solution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for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automated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management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of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narcotics</a:t>
            </a:r>
            <a:r>
              <a:rPr lang="de-DE" dirty="0">
                <a:solidFill>
                  <a:srgbClr val="7CEBFF"/>
                </a:solidFill>
              </a:rPr>
              <a:t> in </a:t>
            </a:r>
            <a:r>
              <a:rPr lang="de-DE" dirty="0" err="1">
                <a:solidFill>
                  <a:srgbClr val="7CEBFF"/>
                </a:solidFill>
              </a:rPr>
              <a:t>veterinary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practice</a:t>
            </a:r>
            <a:r>
              <a:rPr lang="de-DE" dirty="0">
                <a:solidFill>
                  <a:srgbClr val="7CEBFF"/>
                </a:solidFill>
              </a:rPr>
              <a:t> </a:t>
            </a:r>
          </a:p>
        </p:txBody>
      </p:sp>
      <p:pic>
        <p:nvPicPr>
          <p:cNvPr id="5" name="Grafik 4" descr="Tierärztin mit einfarbiger Füllung">
            <a:extLst>
              <a:ext uri="{FF2B5EF4-FFF2-40B4-BE49-F238E27FC236}">
                <a16:creationId xmlns:a16="http://schemas.microsoft.com/office/drawing/2014/main" id="{8EB3311D-0258-8AD1-FBA0-AF73EA38E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1" y="69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The </a:t>
            </a:r>
            <a:r>
              <a:rPr lang="de-DE" dirty="0" err="1">
                <a:solidFill>
                  <a:srgbClr val="FFFEFF"/>
                </a:solidFill>
              </a:rPr>
              <a:t>problem</a:t>
            </a:r>
            <a:r>
              <a:rPr lang="de-DE" dirty="0">
                <a:solidFill>
                  <a:srgbClr val="FFFEFF"/>
                </a:solidFill>
              </a:rPr>
              <a:t> </a:t>
            </a:r>
            <a:r>
              <a:rPr lang="de-DE" dirty="0" err="1">
                <a:solidFill>
                  <a:srgbClr val="FFFEFF"/>
                </a:solidFill>
              </a:rPr>
              <a:t>we</a:t>
            </a:r>
            <a:r>
              <a:rPr lang="de-DE" dirty="0">
                <a:solidFill>
                  <a:srgbClr val="FFFEFF"/>
                </a:solidFill>
              </a:rPr>
              <a:t> takle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655530"/>
              </p:ext>
            </p:extLst>
          </p:nvPr>
        </p:nvGraphicFramePr>
        <p:xfrm>
          <a:off x="642938" y="858445"/>
          <a:ext cx="10906125" cy="3230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k 2" descr="Tierärztin mit einfarbiger Füllung">
            <a:extLst>
              <a:ext uri="{FF2B5EF4-FFF2-40B4-BE49-F238E27FC236}">
                <a16:creationId xmlns:a16="http://schemas.microsoft.com/office/drawing/2014/main" id="{74DEEFF5-CC65-3EE3-6A58-5128E5D6A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937" y="69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BD363-294B-8339-3110-49FF193B2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99DA3CEC-7E79-7165-85B5-E163E9C9A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6419799-EBF4-A4FA-24A5-7DBDF0204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D2D86A-76AF-D731-FB66-8E668107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AS IS </a:t>
            </a:r>
            <a:r>
              <a:rPr lang="de-DE" dirty="0" err="1">
                <a:solidFill>
                  <a:srgbClr val="FFFEFF"/>
                </a:solidFill>
              </a:rPr>
              <a:t>Process</a:t>
            </a:r>
            <a:endParaRPr lang="de-DE" dirty="0">
              <a:solidFill>
                <a:srgbClr val="FFFEFF"/>
              </a:solidFill>
            </a:endParaRPr>
          </a:p>
        </p:txBody>
      </p:sp>
      <p:pic>
        <p:nvPicPr>
          <p:cNvPr id="3" name="Grafik 2" descr="Tierärztin mit einfarbiger Füllung">
            <a:extLst>
              <a:ext uri="{FF2B5EF4-FFF2-40B4-BE49-F238E27FC236}">
                <a16:creationId xmlns:a16="http://schemas.microsoft.com/office/drawing/2014/main" id="{67BAA619-606F-B355-9A97-000A3CBB0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937" y="696130"/>
            <a:ext cx="914400" cy="9144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E9AC1A-027D-C46C-572B-B42BA33A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6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           The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</a:p>
        </p:txBody>
      </p:sp>
      <p:pic>
        <p:nvPicPr>
          <p:cNvPr id="11" name="Inhaltsplatzhalter 4" descr="Diagramme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39BF86C-E5C0-8D27-F9DE-7C4F6E0F037F}"/>
              </a:ext>
            </a:extLst>
          </p:cNvPr>
          <p:cNvSpPr txBox="1"/>
          <p:nvPr/>
        </p:nvSpPr>
        <p:spPr>
          <a:xfrm>
            <a:off x="8089900" y="2463800"/>
            <a:ext cx="1627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? </a:t>
            </a:r>
          </a:p>
          <a:p>
            <a:endParaRPr lang="de-DE" dirty="0"/>
          </a:p>
        </p:txBody>
      </p:sp>
      <p:pic>
        <p:nvPicPr>
          <p:cNvPr id="6" name="Grafik 5" descr="Tierärztin mit einfarbiger Füllung">
            <a:extLst>
              <a:ext uri="{FF2B5EF4-FFF2-40B4-BE49-F238E27FC236}">
                <a16:creationId xmlns:a16="http://schemas.microsoft.com/office/drawing/2014/main" id="{51CDF2FC-204C-F9D9-19A9-E9E910231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025" y="719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AD45D-63E9-BF24-FF74-93918D66E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DA7BA-8DF1-F96A-98A0-8DB71D4D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/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Narcovet</a:t>
            </a:r>
            <a:r>
              <a:rPr lang="de-DE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611ECC3-5195-7246-5769-5FCB816E63AB}"/>
              </a:ext>
            </a:extLst>
          </p:cNvPr>
          <p:cNvSpPr txBox="1"/>
          <p:nvPr/>
        </p:nvSpPr>
        <p:spPr>
          <a:xfrm>
            <a:off x="7480300" y="3197026"/>
            <a:ext cx="260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Camunda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513AD2-2688-D82F-B49E-339DA27C6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0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08E4-B847-833D-63ED-E22A0F75C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D67CA-7E1D-3EDB-4EBC-012CAC58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Demonstration (</a:t>
            </a:r>
            <a:r>
              <a:rPr lang="de-DE" dirty="0" err="1"/>
              <a:t>recommended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Video)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66D7F7-C216-E9EC-B9B5-A497B50C07EC}"/>
              </a:ext>
            </a:extLst>
          </p:cNvPr>
          <p:cNvSpPr txBox="1"/>
          <p:nvPr/>
        </p:nvSpPr>
        <p:spPr>
          <a:xfrm>
            <a:off x="7480300" y="3197026"/>
            <a:ext cx="1783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Video </a:t>
            </a:r>
            <a:r>
              <a:rPr lang="de-DE" dirty="0" err="1"/>
              <a:t>for</a:t>
            </a:r>
            <a:r>
              <a:rPr lang="de-DE" dirty="0"/>
              <a:t> Demo </a:t>
            </a:r>
          </a:p>
          <a:p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2AB051-DBDB-AEF2-86DF-CEF4E43B1D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72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Digitale Kommunikation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07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bg2"/>
                </a:solidFill>
              </a:rPr>
              <a:t>jemand@example.com</a:t>
            </a:r>
          </a:p>
          <a:p>
            <a:pPr rtl="0"/>
            <a:endParaRPr lang="de-DE">
              <a:solidFill>
                <a:schemeClr val="bg2"/>
              </a:solidFill>
            </a:endParaRPr>
          </a:p>
          <a:p>
            <a:pPr rtl="0"/>
            <a:endParaRPr lang="de-DE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{CF4869DD-4417-4B65-B9C9-0D07466792E4}tf56390039_win32</Template>
  <TotalTime>0</TotalTime>
  <Words>77</Words>
  <Application>Microsoft Office PowerPoint</Application>
  <PresentationFormat>Breitbild</PresentationFormat>
  <Paragraphs>29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Benutzerdefiniert</vt:lpstr>
      <vt:lpstr>Narcovet</vt:lpstr>
      <vt:lpstr>The problem we takle</vt:lpstr>
      <vt:lpstr>AS IS Process</vt:lpstr>
      <vt:lpstr>           The solution we provide </vt:lpstr>
      <vt:lpstr>How it works/how to implement Narcovet </vt:lpstr>
      <vt:lpstr>Demonstration (recommended with Video)  </vt:lpstr>
      <vt:lpstr>Digitale Kommunikation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Leonie Isele (s)</cp:lastModifiedBy>
  <cp:revision>1</cp:revision>
  <dcterms:created xsi:type="dcterms:W3CDTF">2024-12-05T13:33:42Z</dcterms:created>
  <dcterms:modified xsi:type="dcterms:W3CDTF">2024-12-05T15:51:23Z</dcterms:modified>
</cp:coreProperties>
</file>