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693400" cy="756126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738000" y="7161120"/>
            <a:ext cx="9213840" cy="3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Grafik 1" descr=""/>
          <p:cNvPicPr/>
          <p:nvPr/>
        </p:nvPicPr>
        <p:blipFill>
          <a:blip r:embed="rId2"/>
          <a:stretch/>
        </p:blipFill>
        <p:spPr>
          <a:xfrm>
            <a:off x="324000" y="250200"/>
            <a:ext cx="916200" cy="539280"/>
          </a:xfrm>
          <a:prstGeom prst="rect">
            <a:avLst/>
          </a:prstGeom>
          <a:ln>
            <a:noFill/>
          </a:ln>
        </p:spPr>
      </p:pic>
      <p:pic>
        <p:nvPicPr>
          <p:cNvPr id="2" name="Grafik 6" descr=""/>
          <p:cNvPicPr/>
          <p:nvPr/>
        </p:nvPicPr>
        <p:blipFill>
          <a:blip r:embed="rId3"/>
          <a:stretch/>
        </p:blipFill>
        <p:spPr>
          <a:xfrm>
            <a:off x="324000" y="250200"/>
            <a:ext cx="916200" cy="53928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738000" y="7161120"/>
            <a:ext cx="9213840" cy="3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2" name="Grafik 1" descr=""/>
          <p:cNvPicPr/>
          <p:nvPr/>
        </p:nvPicPr>
        <p:blipFill>
          <a:blip r:embed="rId2"/>
          <a:stretch/>
        </p:blipFill>
        <p:spPr>
          <a:xfrm>
            <a:off x="324000" y="250200"/>
            <a:ext cx="916200" cy="539280"/>
          </a:xfrm>
          <a:prstGeom prst="rect">
            <a:avLst/>
          </a:prstGeom>
          <a:ln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744480" y="133236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Group Assignment DigiBP Rhein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0" y="3276000"/>
            <a:ext cx="736920" cy="3080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744480" y="198036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Pamela Streisguth, Sebastian Kluthe, Teyfik Agac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84" name="Picture 2" descr=""/>
          <p:cNvPicPr/>
          <p:nvPr/>
        </p:nvPicPr>
        <p:blipFill>
          <a:blip r:embed="rId1"/>
          <a:stretch/>
        </p:blipFill>
        <p:spPr>
          <a:xfrm>
            <a:off x="1494360" y="2484360"/>
            <a:ext cx="7703640" cy="4563720"/>
          </a:xfrm>
          <a:prstGeom prst="rect">
            <a:avLst/>
          </a:prstGeom>
          <a:ln>
            <a:noFill/>
          </a:ln>
        </p:spPr>
      </p:pic>
      <p:sp>
        <p:nvSpPr>
          <p:cNvPr id="85" name="CustomShape 4"/>
          <p:cNvSpPr/>
          <p:nvPr/>
        </p:nvSpPr>
        <p:spPr>
          <a:xfrm>
            <a:off x="746640" y="719136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https://woxapp.com/industries/digitalization-solutions-development/</a:t>
            </a:r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Outlook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738360" y="2197080"/>
            <a:ext cx="9212760" cy="44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Implementing a DMN to decide who attends the interviews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fld id="{00360FBC-9C12-441C-9878-241551ECD6CC}" type="datetime1"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12/18/2019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DigiBP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Pamela Streisguth, Sebastian Kluthe, Teyfik Agac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81601301-AAE5-4070-9798-C4ED2C0D8C03}" type="slidenum"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43" name="Grafik 1" descr=""/>
          <p:cNvPicPr/>
          <p:nvPr/>
        </p:nvPicPr>
        <p:blipFill>
          <a:blip r:embed="rId1"/>
          <a:srcRect l="0" t="0" r="169" b="0"/>
          <a:stretch/>
        </p:blipFill>
        <p:spPr>
          <a:xfrm>
            <a:off x="526320" y="2759760"/>
            <a:ext cx="9617400" cy="402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Outlook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38360" y="2197080"/>
            <a:ext cx="9212760" cy="44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Build infrastructure for automated job-postings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Implement a Decision Support System (DSS) for evaluation of applicants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Implement a grading system for attachments of applicants</a:t>
            </a:r>
            <a:endParaRPr b="0" lang="en-US" sz="2000" spc="-1" strike="noStrike">
              <a:latin typeface="Arial"/>
            </a:endParaRPr>
          </a:p>
          <a:p>
            <a:pPr lvl="1" marL="8002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Assigning scores for specific keywords and certification/diploma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fld id="{A28BB6F5-8A60-4BC5-9726-37B9F8E47EA8}" type="datetime1"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12/18/2019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DigiBP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Pamela Streisguth, Sebastian Kluthe, Teyfik Agac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8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D9A4007B-5B80-4163-80FA-8E411138EAA0}" type="slidenum"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fld id="{D9716544-CE02-4EEA-91D8-92A56782C20F}" type="datetime1"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12/18/2019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DigiBP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Pamela Streisguth, Sebastian Kluthe, Teyfik Agac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E543EDC4-2688-4AFB-B0C1-0827090BB9E8}" type="slidenum"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731520" y="2103120"/>
            <a:ext cx="9212760" cy="18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Optimization of recruitment-process</a:t>
            </a: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Developed two platforms:</a:t>
            </a:r>
            <a:endParaRPr b="0" lang="en-US" sz="20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Applicant-side</a:t>
            </a:r>
            <a:endParaRPr b="0" lang="en-US" sz="20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Human Resources Tool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91" name="Grafik 90" descr=""/>
          <p:cNvPicPr/>
          <p:nvPr/>
        </p:nvPicPr>
        <p:blipFill>
          <a:blip r:embed="rId1"/>
          <a:stretch/>
        </p:blipFill>
        <p:spPr>
          <a:xfrm>
            <a:off x="5212080" y="4206240"/>
            <a:ext cx="5028480" cy="2561400"/>
          </a:xfrm>
          <a:prstGeom prst="rect">
            <a:avLst/>
          </a:prstGeom>
          <a:ln>
            <a:noFill/>
          </a:ln>
        </p:spPr>
      </p:pic>
      <p:pic>
        <p:nvPicPr>
          <p:cNvPr id="92" name="Grafik 91" descr=""/>
          <p:cNvPicPr/>
          <p:nvPr/>
        </p:nvPicPr>
        <p:blipFill>
          <a:blip r:embed="rId2"/>
          <a:stretch/>
        </p:blipFill>
        <p:spPr>
          <a:xfrm>
            <a:off x="457200" y="4206240"/>
            <a:ext cx="4571640" cy="259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fld id="{80A17B37-1256-4685-9008-D88E3EDF0419}" type="datetime1"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12/18/2019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DigiBP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Pamela Streisguth, Sebastian Kluthe, Teyfik Agac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49CBBAF4-72DD-4D87-A780-66DA87DD34FD}" type="slidenum"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As-Is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738360" y="5292720"/>
            <a:ext cx="9212760" cy="13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Analyze the given process</a:t>
            </a: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Two lanes on company side</a:t>
            </a: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One lane for the applicant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98" name="Picture 2" descr=""/>
          <p:cNvPicPr/>
          <p:nvPr/>
        </p:nvPicPr>
        <p:blipFill>
          <a:blip r:embed="rId1"/>
          <a:stretch/>
        </p:blipFill>
        <p:spPr>
          <a:xfrm>
            <a:off x="690120" y="2052360"/>
            <a:ext cx="9306000" cy="290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Methods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738360" y="2197080"/>
            <a:ext cx="9212760" cy="44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Taking each step of As-Is and investigate on optimization potential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Some steps were added to the process which allow automation/improvement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1" name="Grafik 6" descr=""/>
          <p:cNvPicPr/>
          <p:nvPr/>
        </p:nvPicPr>
        <p:blipFill>
          <a:blip r:embed="rId1"/>
          <a:stretch/>
        </p:blipFill>
        <p:spPr>
          <a:xfrm>
            <a:off x="1690560" y="2666880"/>
            <a:ext cx="7314120" cy="1761120"/>
          </a:xfrm>
          <a:prstGeom prst="rect">
            <a:avLst/>
          </a:prstGeom>
          <a:ln>
            <a:noFill/>
          </a:ln>
        </p:spPr>
      </p:pic>
      <p:pic>
        <p:nvPicPr>
          <p:cNvPr id="102" name="Grafik 7" descr=""/>
          <p:cNvPicPr/>
          <p:nvPr/>
        </p:nvPicPr>
        <p:blipFill>
          <a:blip r:embed="rId2"/>
          <a:stretch/>
        </p:blipFill>
        <p:spPr>
          <a:xfrm>
            <a:off x="1681200" y="5076720"/>
            <a:ext cx="7323480" cy="1722960"/>
          </a:xfrm>
          <a:prstGeom prst="rect">
            <a:avLst/>
          </a:prstGeom>
          <a:ln>
            <a:noFill/>
          </a:ln>
        </p:spPr>
      </p:pic>
      <p:sp>
        <p:nvSpPr>
          <p:cNvPr id="103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fld id="{B5813088-2F0A-4E0D-982A-CEDC2CAD5FED}" type="datetime1"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12/18/2019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DigiBP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Pamela Streisguth, Sebastian Kluthe, Teyfik Agac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CF64F9DC-C4AE-4D30-81CA-29A6F17FAFF1}" type="slidenum"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To-Be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632520" y="2023200"/>
            <a:ext cx="2696760" cy="44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7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Clear separation of individual steps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Larger model for a faster and more efficient process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8" name="Picture 2" descr=""/>
          <p:cNvPicPr/>
          <p:nvPr/>
        </p:nvPicPr>
        <p:blipFill>
          <a:blip r:embed="rId1"/>
          <a:srcRect l="0" t="0" r="55665" b="0"/>
          <a:stretch/>
        </p:blipFill>
        <p:spPr>
          <a:xfrm>
            <a:off x="3461400" y="972360"/>
            <a:ext cx="6488280" cy="3052080"/>
          </a:xfrm>
          <a:prstGeom prst="rect">
            <a:avLst/>
          </a:prstGeom>
          <a:ln>
            <a:noFill/>
          </a:ln>
        </p:spPr>
      </p:pic>
      <p:pic>
        <p:nvPicPr>
          <p:cNvPr id="109" name="Picture 4" descr=""/>
          <p:cNvPicPr/>
          <p:nvPr/>
        </p:nvPicPr>
        <p:blipFill>
          <a:blip r:embed="rId2"/>
          <a:srcRect l="44425" t="0" r="0" b="0"/>
          <a:stretch/>
        </p:blipFill>
        <p:spPr>
          <a:xfrm>
            <a:off x="2157840" y="4145040"/>
            <a:ext cx="7814160" cy="29318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fld id="{8D571D4A-EBBC-4A01-9D26-0AB598147CA4}" type="datetime1"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12/18/2019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DigiBP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Pamela Streisguth, Sebastian Kluthe, Teyfik Agac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00360D2B-B20A-484E-A7FA-6D75A81CECAD}" type="slidenum"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Focus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731520" y="2028960"/>
            <a:ext cx="3291480" cy="44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Evaluating the potential for automation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Focus on application part of the whole process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Lots of repetition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Most used steps of the process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Limited potential for automation in later parts of the recruitment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fld id="{354D1C18-2517-407D-A3C8-97ACCB677E9B}" type="datetime1"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12/18/2019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DigiBP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Pamela Streisguth, Sebastian Kluthe, Teyfik Agac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7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5C5EEAB1-12A8-4F70-9E27-16F78D7FACFD}" type="slidenum"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18" name="Grafik 117" descr=""/>
          <p:cNvPicPr/>
          <p:nvPr/>
        </p:nvPicPr>
        <p:blipFill>
          <a:blip r:embed="rId1"/>
          <a:stretch/>
        </p:blipFill>
        <p:spPr>
          <a:xfrm>
            <a:off x="4173480" y="2103120"/>
            <a:ext cx="6158880" cy="4397760"/>
          </a:xfrm>
          <a:prstGeom prst="rect">
            <a:avLst/>
          </a:prstGeom>
          <a:ln>
            <a:noFill/>
          </a:ln>
        </p:spPr>
      </p:pic>
      <p:sp>
        <p:nvSpPr>
          <p:cNvPr id="119" name="CustomShape 6"/>
          <p:cNvSpPr/>
          <p:nvPr/>
        </p:nvSpPr>
        <p:spPr>
          <a:xfrm>
            <a:off x="10149840" y="3566160"/>
            <a:ext cx="456840" cy="3207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fld id="{F6E7084A-95EE-4399-8E48-25523122EDDA}" type="datetime1"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12/18/2019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DigiBP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Pamela Streisguth, Sebastian Kluthe, Teyfik Agac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EAB2E0A4-FCFB-4840-AF8A-F87D75DA6E48}" type="slidenum"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Applicant-side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31520" y="2103120"/>
            <a:ext cx="5394600" cy="475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Applicants can apply via Google form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Ensure getting a complete application by labeling the fields as mandatory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 with attachments gets automatically transferred to a storage and a database is updated with the new entries to the storage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25" name="Grafik 124" descr=""/>
          <p:cNvPicPr/>
          <p:nvPr/>
        </p:nvPicPr>
        <p:blipFill>
          <a:blip r:embed="rId1"/>
          <a:stretch/>
        </p:blipFill>
        <p:spPr>
          <a:xfrm>
            <a:off x="6568560" y="548640"/>
            <a:ext cx="3398040" cy="647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Human Resources Tool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38360" y="2197080"/>
            <a:ext cx="9212760" cy="44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Job postings are added as cards in Trello</a:t>
            </a: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New posting gets written in a Google-sheet</a:t>
            </a:r>
            <a:endParaRPr b="0" lang="en-US" sz="2000" spc="-1" strike="noStrike">
              <a:latin typeface="Arial"/>
            </a:endParaRPr>
          </a:p>
          <a:p>
            <a:pPr lvl="1" marL="8002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Connected to the form for applicants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fld id="{EB711BFB-A531-4418-8548-C780D1C8AC1A}" type="datetime1"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12/18/2019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DigiBP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Pamela Streisguth, Sebastian Kluthe, Teyfik Agac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676B624C-CA6C-47FB-8CC0-33C7E2E24C74}" type="slidenum"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31" name="Grafik 1" descr=""/>
          <p:cNvPicPr/>
          <p:nvPr/>
        </p:nvPicPr>
        <p:blipFill>
          <a:blip r:embed="rId1"/>
          <a:stretch/>
        </p:blipFill>
        <p:spPr>
          <a:xfrm>
            <a:off x="1927800" y="3964680"/>
            <a:ext cx="6830280" cy="296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Human Resources Tool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38360" y="2197080"/>
            <a:ext cx="9212760" cy="44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Applicant gets a confirmation via mail</a:t>
            </a: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After applying the candidate gets access to a chatbot for a pre-interview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fld id="{FDDAD60A-FD4F-4D3A-884F-5080E7CAD5E9}" type="datetime1"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12/18/2019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DigiBP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Pamela Streisguth, Sebastian Kluthe, Teyfik Agac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25BD2B6A-AE73-45A3-B4F5-99A4645FF74C}" type="slidenum"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37" name="Grafik 130" descr=""/>
          <p:cNvPicPr/>
          <p:nvPr/>
        </p:nvPicPr>
        <p:blipFill>
          <a:blip r:embed="rId1"/>
          <a:stretch/>
        </p:blipFill>
        <p:spPr>
          <a:xfrm>
            <a:off x="1937520" y="3451680"/>
            <a:ext cx="6810840" cy="320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FHNW-PP</Template>
  <TotalTime>18</TotalTime>
  <Application>LibreOffice/6.0.7.3$Linux_X86_64 LibreOffice_project/00m0$Build-3</Application>
  <Words>279</Words>
  <Paragraphs>80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2019-11-10T14:36:01Z</dcterms:created>
  <dc:creator>Tosoni Deniz (s)</dc:creator>
  <dc:description/>
  <dc:language>en-US</dc:language>
  <cp:lastModifiedBy/>
  <dcterms:modified xsi:type="dcterms:W3CDTF">2019-12-18T23:30:24Z</dcterms:modified>
  <cp:revision>51</cp:revision>
  <dc:subject/>
  <dc:title>Group Assignment DigiBP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