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FF66CC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AE20A-2330-4F19-A6B2-27D8A43B1B4B}" v="39" dt="2019-12-02T20:57:36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jonson Pjetri" userId="236d94e22aae1bda" providerId="LiveId" clId="{A68AE20A-2330-4F19-A6B2-27D8A43B1B4B}"/>
    <pc:docChg chg="undo redo custSel addSld delSld modSld">
      <pc:chgData name="Gjonson Pjetri" userId="236d94e22aae1bda" providerId="LiveId" clId="{A68AE20A-2330-4F19-A6B2-27D8A43B1B4B}" dt="2019-12-02T21:00:23.954" v="656" actId="20577"/>
      <pc:docMkLst>
        <pc:docMk/>
      </pc:docMkLst>
      <pc:sldChg chg="addSp delSp modSp setBg">
        <pc:chgData name="Gjonson Pjetri" userId="236d94e22aae1bda" providerId="LiveId" clId="{A68AE20A-2330-4F19-A6B2-27D8A43B1B4B}" dt="2019-12-02T21:00:23.954" v="656" actId="20577"/>
        <pc:sldMkLst>
          <pc:docMk/>
          <pc:sldMk cId="2618938606" sldId="256"/>
        </pc:sldMkLst>
        <pc:spChg chg="add del mod">
          <ac:chgData name="Gjonson Pjetri" userId="236d94e22aae1bda" providerId="LiveId" clId="{A68AE20A-2330-4F19-A6B2-27D8A43B1B4B}" dt="2019-11-22T16:18:55.563" v="41"/>
          <ac:spMkLst>
            <pc:docMk/>
            <pc:sldMk cId="2618938606" sldId="256"/>
            <ac:spMk id="2" creationId="{EF0450D1-B0DA-4D5E-B759-7AAFA7E233D6}"/>
          </ac:spMkLst>
        </pc:spChg>
        <pc:spChg chg="add mod">
          <ac:chgData name="Gjonson Pjetri" userId="236d94e22aae1bda" providerId="LiveId" clId="{A68AE20A-2330-4F19-A6B2-27D8A43B1B4B}" dt="2019-12-02T20:56:27.254" v="572" actId="1076"/>
          <ac:spMkLst>
            <pc:docMk/>
            <pc:sldMk cId="2618938606" sldId="256"/>
            <ac:spMk id="3" creationId="{91BE59B2-492C-4A3B-AEF2-EFAED59B18EE}"/>
          </ac:spMkLst>
        </pc:spChg>
        <pc:spChg chg="add del mod">
          <ac:chgData name="Gjonson Pjetri" userId="236d94e22aae1bda" providerId="LiveId" clId="{A68AE20A-2330-4F19-A6B2-27D8A43B1B4B}" dt="2019-12-02T20:56:25.424" v="571" actId="1076"/>
          <ac:spMkLst>
            <pc:docMk/>
            <pc:sldMk cId="2618938606" sldId="256"/>
            <ac:spMk id="4" creationId="{00000000-0000-0000-0000-000000000000}"/>
          </ac:spMkLst>
        </pc:spChg>
        <pc:spChg chg="add del mod">
          <ac:chgData name="Gjonson Pjetri" userId="236d94e22aae1bda" providerId="LiveId" clId="{A68AE20A-2330-4F19-A6B2-27D8A43B1B4B}" dt="2019-11-22T16:18:55.563" v="41"/>
          <ac:spMkLst>
            <pc:docMk/>
            <pc:sldMk cId="2618938606" sldId="256"/>
            <ac:spMk id="5" creationId="{E9C5EA25-7C9F-4E37-8188-9DAFF5C48797}"/>
          </ac:spMkLst>
        </pc:spChg>
        <pc:spChg chg="add del mod">
          <ac:chgData name="Gjonson Pjetri" userId="236d94e22aae1bda" providerId="LiveId" clId="{A68AE20A-2330-4F19-A6B2-27D8A43B1B4B}" dt="2019-12-02T20:12:28.308" v="73" actId="478"/>
          <ac:spMkLst>
            <pc:docMk/>
            <pc:sldMk cId="2618938606" sldId="256"/>
            <ac:spMk id="6" creationId="{31F5B149-8730-41AF-B1F2-EBC2A75C16C8}"/>
          </ac:spMkLst>
        </pc:spChg>
        <pc:spChg chg="add del mod">
          <ac:chgData name="Gjonson Pjetri" userId="236d94e22aae1bda" providerId="LiveId" clId="{A68AE20A-2330-4F19-A6B2-27D8A43B1B4B}" dt="2019-12-02T20:12:30.907" v="74" actId="478"/>
          <ac:spMkLst>
            <pc:docMk/>
            <pc:sldMk cId="2618938606" sldId="256"/>
            <ac:spMk id="7" creationId="{3E2FC812-ABEA-4F93-9DCD-45773A327530}"/>
          </ac:spMkLst>
        </pc:spChg>
        <pc:spChg chg="add mod">
          <ac:chgData name="Gjonson Pjetri" userId="236d94e22aae1bda" providerId="LiveId" clId="{A68AE20A-2330-4F19-A6B2-27D8A43B1B4B}" dt="2019-12-02T20:28:23.812" v="243" actId="20577"/>
          <ac:spMkLst>
            <pc:docMk/>
            <pc:sldMk cId="2618938606" sldId="256"/>
            <ac:spMk id="8" creationId="{FB30C473-A4FD-424B-91DA-426AFCAE5AB3}"/>
          </ac:spMkLst>
        </pc:spChg>
        <pc:spChg chg="add mod">
          <ac:chgData name="Gjonson Pjetri" userId="236d94e22aae1bda" providerId="LiveId" clId="{A68AE20A-2330-4F19-A6B2-27D8A43B1B4B}" dt="2019-12-02T20:22:22.216" v="137" actId="207"/>
          <ac:spMkLst>
            <pc:docMk/>
            <pc:sldMk cId="2618938606" sldId="256"/>
            <ac:spMk id="9" creationId="{C74D5463-682D-4021-A5DB-E039E407F49A}"/>
          </ac:spMkLst>
        </pc:spChg>
        <pc:spChg chg="add mod">
          <ac:chgData name="Gjonson Pjetri" userId="236d94e22aae1bda" providerId="LiveId" clId="{A68AE20A-2330-4F19-A6B2-27D8A43B1B4B}" dt="2019-12-02T20:24:49.949" v="178" actId="1076"/>
          <ac:spMkLst>
            <pc:docMk/>
            <pc:sldMk cId="2618938606" sldId="256"/>
            <ac:spMk id="10" creationId="{3CE8AFC2-BF3D-409E-987D-840D9B0EA1F3}"/>
          </ac:spMkLst>
        </pc:spChg>
        <pc:spChg chg="add mod">
          <ac:chgData name="Gjonson Pjetri" userId="236d94e22aae1bda" providerId="LiveId" clId="{A68AE20A-2330-4F19-A6B2-27D8A43B1B4B}" dt="2019-12-02T20:24:38.512" v="175" actId="1076"/>
          <ac:spMkLst>
            <pc:docMk/>
            <pc:sldMk cId="2618938606" sldId="256"/>
            <ac:spMk id="11" creationId="{C9E128C1-1D2C-4931-B8A1-75BDBA71FFE2}"/>
          </ac:spMkLst>
        </pc:spChg>
        <pc:spChg chg="add mod">
          <ac:chgData name="Gjonson Pjetri" userId="236d94e22aae1bda" providerId="LiveId" clId="{A68AE20A-2330-4F19-A6B2-27D8A43B1B4B}" dt="2019-12-02T20:23:48.773" v="156" actId="1038"/>
          <ac:spMkLst>
            <pc:docMk/>
            <pc:sldMk cId="2618938606" sldId="256"/>
            <ac:spMk id="12" creationId="{762A9CE5-D8C3-4C23-B840-DD0BCA48B825}"/>
          </ac:spMkLst>
        </pc:spChg>
        <pc:spChg chg="add del mod">
          <ac:chgData name="Gjonson Pjetri" userId="236d94e22aae1bda" providerId="LiveId" clId="{A68AE20A-2330-4F19-A6B2-27D8A43B1B4B}" dt="2019-12-02T20:23:28.145" v="148" actId="478"/>
          <ac:spMkLst>
            <pc:docMk/>
            <pc:sldMk cId="2618938606" sldId="256"/>
            <ac:spMk id="13" creationId="{7583325E-29CD-408C-BADF-49AB2646C48B}"/>
          </ac:spMkLst>
        </pc:spChg>
        <pc:spChg chg="add mod">
          <ac:chgData name="Gjonson Pjetri" userId="236d94e22aae1bda" providerId="LiveId" clId="{A68AE20A-2330-4F19-A6B2-27D8A43B1B4B}" dt="2019-12-02T20:24:10.461" v="166" actId="1076"/>
          <ac:spMkLst>
            <pc:docMk/>
            <pc:sldMk cId="2618938606" sldId="256"/>
            <ac:spMk id="14" creationId="{1C5830C8-21BE-4602-B063-F73370D4BB54}"/>
          </ac:spMkLst>
        </pc:spChg>
        <pc:spChg chg="add mod">
          <ac:chgData name="Gjonson Pjetri" userId="236d94e22aae1bda" providerId="LiveId" clId="{A68AE20A-2330-4F19-A6B2-27D8A43B1B4B}" dt="2019-12-02T20:22:22.216" v="137" actId="207"/>
          <ac:spMkLst>
            <pc:docMk/>
            <pc:sldMk cId="2618938606" sldId="256"/>
            <ac:spMk id="15" creationId="{39152D94-F42C-40C0-AABE-C4AC408FE667}"/>
          </ac:spMkLst>
        </pc:spChg>
        <pc:spChg chg="add mod">
          <ac:chgData name="Gjonson Pjetri" userId="236d94e22aae1bda" providerId="LiveId" clId="{A68AE20A-2330-4F19-A6B2-27D8A43B1B4B}" dt="2019-12-02T20:25:08.342" v="182" actId="1076"/>
          <ac:spMkLst>
            <pc:docMk/>
            <pc:sldMk cId="2618938606" sldId="256"/>
            <ac:spMk id="16" creationId="{651216CC-F0CE-42EC-B420-7C42ADD237A7}"/>
          </ac:spMkLst>
        </pc:spChg>
        <pc:spChg chg="add mod">
          <ac:chgData name="Gjonson Pjetri" userId="236d94e22aae1bda" providerId="LiveId" clId="{A68AE20A-2330-4F19-A6B2-27D8A43B1B4B}" dt="2019-12-02T20:23:32.817" v="149" actId="1076"/>
          <ac:spMkLst>
            <pc:docMk/>
            <pc:sldMk cId="2618938606" sldId="256"/>
            <ac:spMk id="17" creationId="{BCE6A7E4-C305-45BE-A9DB-8B2328EC1C35}"/>
          </ac:spMkLst>
        </pc:spChg>
        <pc:spChg chg="add mod">
          <ac:chgData name="Gjonson Pjetri" userId="236d94e22aae1bda" providerId="LiveId" clId="{A68AE20A-2330-4F19-A6B2-27D8A43B1B4B}" dt="2019-12-02T20:23:52.914" v="163" actId="1036"/>
          <ac:spMkLst>
            <pc:docMk/>
            <pc:sldMk cId="2618938606" sldId="256"/>
            <ac:spMk id="18" creationId="{0EB7F205-4D8B-49D2-B356-FAB0C83D16C2}"/>
          </ac:spMkLst>
        </pc:spChg>
        <pc:spChg chg="add mod">
          <ac:chgData name="Gjonson Pjetri" userId="236d94e22aae1bda" providerId="LiveId" clId="{A68AE20A-2330-4F19-A6B2-27D8A43B1B4B}" dt="2019-12-02T20:25:05.271" v="181" actId="1076"/>
          <ac:spMkLst>
            <pc:docMk/>
            <pc:sldMk cId="2618938606" sldId="256"/>
            <ac:spMk id="19" creationId="{7427D41A-5B91-4B6D-8C2E-D505F1EFE820}"/>
          </ac:spMkLst>
        </pc:spChg>
        <pc:spChg chg="add mod">
          <ac:chgData name="Gjonson Pjetri" userId="236d94e22aae1bda" providerId="LiveId" clId="{A68AE20A-2330-4F19-A6B2-27D8A43B1B4B}" dt="2019-12-02T20:55:14.184" v="566" actId="1076"/>
          <ac:spMkLst>
            <pc:docMk/>
            <pc:sldMk cId="2618938606" sldId="256"/>
            <ac:spMk id="20" creationId="{A4BF4800-00E0-4CF2-B6C0-B38B85D31E87}"/>
          </ac:spMkLst>
        </pc:spChg>
        <pc:spChg chg="add mod">
          <ac:chgData name="Gjonson Pjetri" userId="236d94e22aae1bda" providerId="LiveId" clId="{A68AE20A-2330-4F19-A6B2-27D8A43B1B4B}" dt="2019-12-02T20:49:46.924" v="492" actId="20577"/>
          <ac:spMkLst>
            <pc:docMk/>
            <pc:sldMk cId="2618938606" sldId="256"/>
            <ac:spMk id="21" creationId="{5FB6104B-C1FE-4B9C-B3A2-9FE67BA2232F}"/>
          </ac:spMkLst>
        </pc:spChg>
        <pc:spChg chg="add mod">
          <ac:chgData name="Gjonson Pjetri" userId="236d94e22aae1bda" providerId="LiveId" clId="{A68AE20A-2330-4F19-A6B2-27D8A43B1B4B}" dt="2019-12-02T20:46:36.314" v="345" actId="20577"/>
          <ac:spMkLst>
            <pc:docMk/>
            <pc:sldMk cId="2618938606" sldId="256"/>
            <ac:spMk id="22" creationId="{7C005CED-F4B7-4DB1-8E8C-1D64FF2BDDC1}"/>
          </ac:spMkLst>
        </pc:spChg>
        <pc:spChg chg="add mod">
          <ac:chgData name="Gjonson Pjetri" userId="236d94e22aae1bda" providerId="LiveId" clId="{A68AE20A-2330-4F19-A6B2-27D8A43B1B4B}" dt="2019-12-02T20:45:05.464" v="289" actId="1076"/>
          <ac:spMkLst>
            <pc:docMk/>
            <pc:sldMk cId="2618938606" sldId="256"/>
            <ac:spMk id="23" creationId="{94538366-372F-49EB-AB86-015F65DF78F6}"/>
          </ac:spMkLst>
        </pc:spChg>
        <pc:spChg chg="add mod">
          <ac:chgData name="Gjonson Pjetri" userId="236d94e22aae1bda" providerId="LiveId" clId="{A68AE20A-2330-4F19-A6B2-27D8A43B1B4B}" dt="2019-12-02T20:45:06.984" v="290" actId="1076"/>
          <ac:spMkLst>
            <pc:docMk/>
            <pc:sldMk cId="2618938606" sldId="256"/>
            <ac:spMk id="24" creationId="{329B4A11-DB05-41DE-A654-3143B676D588}"/>
          </ac:spMkLst>
        </pc:spChg>
        <pc:spChg chg="add mod">
          <ac:chgData name="Gjonson Pjetri" userId="236d94e22aae1bda" providerId="LiveId" clId="{A68AE20A-2330-4F19-A6B2-27D8A43B1B4B}" dt="2019-12-02T20:45:03.774" v="288" actId="1076"/>
          <ac:spMkLst>
            <pc:docMk/>
            <pc:sldMk cId="2618938606" sldId="256"/>
            <ac:spMk id="25" creationId="{3FACD602-3EE6-4661-A744-F7DA525E63B3}"/>
          </ac:spMkLst>
        </pc:spChg>
        <pc:spChg chg="add mod">
          <ac:chgData name="Gjonson Pjetri" userId="236d94e22aae1bda" providerId="LiveId" clId="{A68AE20A-2330-4F19-A6B2-27D8A43B1B4B}" dt="2019-12-02T20:45:28.645" v="312" actId="20577"/>
          <ac:spMkLst>
            <pc:docMk/>
            <pc:sldMk cId="2618938606" sldId="256"/>
            <ac:spMk id="26" creationId="{336B2573-E42C-4367-A2EB-39EA5B16A014}"/>
          </ac:spMkLst>
        </pc:spChg>
        <pc:spChg chg="add mod">
          <ac:chgData name="Gjonson Pjetri" userId="236d94e22aae1bda" providerId="LiveId" clId="{A68AE20A-2330-4F19-A6B2-27D8A43B1B4B}" dt="2019-12-02T20:45:57.464" v="322" actId="20577"/>
          <ac:spMkLst>
            <pc:docMk/>
            <pc:sldMk cId="2618938606" sldId="256"/>
            <ac:spMk id="27" creationId="{E357B098-C714-4BED-BF73-8A91BCE225CE}"/>
          </ac:spMkLst>
        </pc:spChg>
        <pc:spChg chg="add mod">
          <ac:chgData name="Gjonson Pjetri" userId="236d94e22aae1bda" providerId="LiveId" clId="{A68AE20A-2330-4F19-A6B2-27D8A43B1B4B}" dt="2019-12-02T20:46:49.868" v="354" actId="20577"/>
          <ac:spMkLst>
            <pc:docMk/>
            <pc:sldMk cId="2618938606" sldId="256"/>
            <ac:spMk id="28" creationId="{4B3D80D4-6DA3-4D58-B625-C2B786C4CF94}"/>
          </ac:spMkLst>
        </pc:spChg>
        <pc:spChg chg="add mod">
          <ac:chgData name="Gjonson Pjetri" userId="236d94e22aae1bda" providerId="LiveId" clId="{A68AE20A-2330-4F19-A6B2-27D8A43B1B4B}" dt="2019-12-02T20:47:24.029" v="383" actId="1076"/>
          <ac:spMkLst>
            <pc:docMk/>
            <pc:sldMk cId="2618938606" sldId="256"/>
            <ac:spMk id="29" creationId="{0E6A2655-FC27-4AE6-B12B-E2B5FD90259C}"/>
          </ac:spMkLst>
        </pc:spChg>
        <pc:spChg chg="add mod">
          <ac:chgData name="Gjonson Pjetri" userId="236d94e22aae1bda" providerId="LiveId" clId="{A68AE20A-2330-4F19-A6B2-27D8A43B1B4B}" dt="2019-12-02T20:47:28.794" v="384" actId="1076"/>
          <ac:spMkLst>
            <pc:docMk/>
            <pc:sldMk cId="2618938606" sldId="256"/>
            <ac:spMk id="30" creationId="{2DDB3FBC-3C60-49F9-B8DE-98886988B5B7}"/>
          </ac:spMkLst>
        </pc:spChg>
        <pc:spChg chg="add mod">
          <ac:chgData name="Gjonson Pjetri" userId="236d94e22aae1bda" providerId="LiveId" clId="{A68AE20A-2330-4F19-A6B2-27D8A43B1B4B}" dt="2019-12-02T20:47:57.465" v="418" actId="1076"/>
          <ac:spMkLst>
            <pc:docMk/>
            <pc:sldMk cId="2618938606" sldId="256"/>
            <ac:spMk id="31" creationId="{96F14EE4-F14E-4572-A32D-8B98E4283C3B}"/>
          </ac:spMkLst>
        </pc:spChg>
        <pc:spChg chg="add mod">
          <ac:chgData name="Gjonson Pjetri" userId="236d94e22aae1bda" providerId="LiveId" clId="{A68AE20A-2330-4F19-A6B2-27D8A43B1B4B}" dt="2019-12-02T20:55:12.074" v="565" actId="1076"/>
          <ac:spMkLst>
            <pc:docMk/>
            <pc:sldMk cId="2618938606" sldId="256"/>
            <ac:spMk id="32" creationId="{90464B2E-10DB-4C2E-A714-64231BF59C15}"/>
          </ac:spMkLst>
        </pc:spChg>
        <pc:spChg chg="add mod">
          <ac:chgData name="Gjonson Pjetri" userId="236d94e22aae1bda" providerId="LiveId" clId="{A68AE20A-2330-4F19-A6B2-27D8A43B1B4B}" dt="2019-12-02T20:50:37.484" v="504" actId="1076"/>
          <ac:spMkLst>
            <pc:docMk/>
            <pc:sldMk cId="2618938606" sldId="256"/>
            <ac:spMk id="33" creationId="{590829EF-3C01-417B-BED4-1C6F197E7BFD}"/>
          </ac:spMkLst>
        </pc:spChg>
        <pc:spChg chg="add mod">
          <ac:chgData name="Gjonson Pjetri" userId="236d94e22aae1bda" providerId="LiveId" clId="{A68AE20A-2330-4F19-A6B2-27D8A43B1B4B}" dt="2019-12-02T20:56:40.314" v="574" actId="1076"/>
          <ac:spMkLst>
            <pc:docMk/>
            <pc:sldMk cId="2618938606" sldId="256"/>
            <ac:spMk id="34" creationId="{C1A415E8-7439-44EE-8403-1B1401BC734C}"/>
          </ac:spMkLst>
        </pc:spChg>
        <pc:spChg chg="add mod">
          <ac:chgData name="Gjonson Pjetri" userId="236d94e22aae1bda" providerId="LiveId" clId="{A68AE20A-2330-4F19-A6B2-27D8A43B1B4B}" dt="2019-12-02T20:56:42.284" v="575" actId="1076"/>
          <ac:spMkLst>
            <pc:docMk/>
            <pc:sldMk cId="2618938606" sldId="256"/>
            <ac:spMk id="35" creationId="{BFE0A70B-4C04-40BF-92C6-F5966750F44F}"/>
          </ac:spMkLst>
        </pc:spChg>
        <pc:spChg chg="add mod">
          <ac:chgData name="Gjonson Pjetri" userId="236d94e22aae1bda" providerId="LiveId" clId="{A68AE20A-2330-4F19-A6B2-27D8A43B1B4B}" dt="2019-12-02T21:00:23.954" v="656" actId="20577"/>
          <ac:spMkLst>
            <pc:docMk/>
            <pc:sldMk cId="2618938606" sldId="256"/>
            <ac:spMk id="36" creationId="{8C539B7B-658C-4AB1-8837-78B66872C141}"/>
          </ac:spMkLst>
        </pc:spChg>
      </pc:sldChg>
      <pc:sldChg chg="delSp add del">
        <pc:chgData name="Gjonson Pjetri" userId="236d94e22aae1bda" providerId="LiveId" clId="{A68AE20A-2330-4F19-A6B2-27D8A43B1B4B}" dt="2019-12-02T20:56:49.084" v="576" actId="2696"/>
        <pc:sldMkLst>
          <pc:docMk/>
          <pc:sldMk cId="4262760320" sldId="257"/>
        </pc:sldMkLst>
        <pc:spChg chg="del">
          <ac:chgData name="Gjonson Pjetri" userId="236d94e22aae1bda" providerId="LiveId" clId="{A68AE20A-2330-4F19-A6B2-27D8A43B1B4B}" dt="2019-12-02T20:12:13.836" v="70" actId="478"/>
          <ac:spMkLst>
            <pc:docMk/>
            <pc:sldMk cId="4262760320" sldId="257"/>
            <ac:spMk id="3" creationId="{B73B380F-C77C-411D-8B96-66031949992A}"/>
          </ac:spMkLst>
        </pc:spChg>
        <pc:spChg chg="del">
          <ac:chgData name="Gjonson Pjetri" userId="236d94e22aae1bda" providerId="LiveId" clId="{A68AE20A-2330-4F19-A6B2-27D8A43B1B4B}" dt="2019-12-02T20:12:13.836" v="70" actId="478"/>
          <ac:spMkLst>
            <pc:docMk/>
            <pc:sldMk cId="4262760320" sldId="257"/>
            <ac:spMk id="4" creationId="{00000000-0000-0000-0000-000000000000}"/>
          </ac:spMkLst>
        </pc:spChg>
        <pc:spChg chg="del">
          <ac:chgData name="Gjonson Pjetri" userId="236d94e22aae1bda" providerId="LiveId" clId="{A68AE20A-2330-4F19-A6B2-27D8A43B1B4B}" dt="2019-12-02T20:12:13.836" v="70" actId="478"/>
          <ac:spMkLst>
            <pc:docMk/>
            <pc:sldMk cId="4262760320" sldId="257"/>
            <ac:spMk id="5" creationId="{B1864D10-87C2-4A1B-A1FB-61B94FE55E04}"/>
          </ac:spMkLst>
        </pc:spChg>
        <pc:spChg chg="del">
          <ac:chgData name="Gjonson Pjetri" userId="236d94e22aae1bda" providerId="LiveId" clId="{A68AE20A-2330-4F19-A6B2-27D8A43B1B4B}" dt="2019-12-02T20:12:13.836" v="70" actId="478"/>
          <ac:spMkLst>
            <pc:docMk/>
            <pc:sldMk cId="4262760320" sldId="257"/>
            <ac:spMk id="6" creationId="{476E489A-7435-4833-A73A-3C4730A2B5B8}"/>
          </ac:spMkLst>
        </pc:spChg>
        <pc:spChg chg="del">
          <ac:chgData name="Gjonson Pjetri" userId="236d94e22aae1bda" providerId="LiveId" clId="{A68AE20A-2330-4F19-A6B2-27D8A43B1B4B}" dt="2019-12-02T20:12:23.537" v="71"/>
          <ac:spMkLst>
            <pc:docMk/>
            <pc:sldMk cId="4262760320" sldId="257"/>
            <ac:spMk id="14" creationId="{89B2353D-FDFF-444F-9665-419133D9BC6E}"/>
          </ac:spMkLst>
        </pc:spChg>
        <pc:spChg chg="del">
          <ac:chgData name="Gjonson Pjetri" userId="236d94e22aae1bda" providerId="LiveId" clId="{A68AE20A-2330-4F19-A6B2-27D8A43B1B4B}" dt="2019-12-02T20:12:23.537" v="71"/>
          <ac:spMkLst>
            <pc:docMk/>
            <pc:sldMk cId="4262760320" sldId="257"/>
            <ac:spMk id="17" creationId="{83A060B3-9141-4B39-9507-EC37A3164628}"/>
          </ac:spMkLst>
        </pc:spChg>
        <pc:spChg chg="del">
          <ac:chgData name="Gjonson Pjetri" userId="236d94e22aae1bda" providerId="LiveId" clId="{A68AE20A-2330-4F19-A6B2-27D8A43B1B4B}" dt="2019-12-02T20:12:23.537" v="71"/>
          <ac:spMkLst>
            <pc:docMk/>
            <pc:sldMk cId="4262760320" sldId="257"/>
            <ac:spMk id="18" creationId="{1817C129-A599-457D-9A41-6B49A2163889}"/>
          </ac:spMkLst>
        </pc:spChg>
        <pc:spChg chg="del">
          <ac:chgData name="Gjonson Pjetri" userId="236d94e22aae1bda" providerId="LiveId" clId="{A68AE20A-2330-4F19-A6B2-27D8A43B1B4B}" dt="2019-12-02T20:12:23.537" v="71"/>
          <ac:spMkLst>
            <pc:docMk/>
            <pc:sldMk cId="4262760320" sldId="257"/>
            <ac:spMk id="19" creationId="{53F1DAEB-3C7C-478A-8621-D8A14E505FAE}"/>
          </ac:spMkLst>
        </pc:spChg>
        <pc:spChg chg="del">
          <ac:chgData name="Gjonson Pjetri" userId="236d94e22aae1bda" providerId="LiveId" clId="{A68AE20A-2330-4F19-A6B2-27D8A43B1B4B}" dt="2019-12-02T20:12:23.537" v="71"/>
          <ac:spMkLst>
            <pc:docMk/>
            <pc:sldMk cId="4262760320" sldId="257"/>
            <ac:spMk id="21" creationId="{6E0EA6FF-25A0-4E63-8C88-44EAD1633CA5}"/>
          </ac:spMkLst>
        </pc:spChg>
        <pc:spChg chg="del">
          <ac:chgData name="Gjonson Pjetri" userId="236d94e22aae1bda" providerId="LiveId" clId="{A68AE20A-2330-4F19-A6B2-27D8A43B1B4B}" dt="2019-12-02T20:12:23.537" v="71"/>
          <ac:spMkLst>
            <pc:docMk/>
            <pc:sldMk cId="4262760320" sldId="257"/>
            <ac:spMk id="22" creationId="{5F07D267-F519-4A95-9E56-DBE5B8410DAF}"/>
          </ac:spMkLst>
        </pc:spChg>
        <pc:spChg chg="del">
          <ac:chgData name="Gjonson Pjetri" userId="236d94e22aae1bda" providerId="LiveId" clId="{A68AE20A-2330-4F19-A6B2-27D8A43B1B4B}" dt="2019-12-02T20:12:13.836" v="70" actId="478"/>
          <ac:spMkLst>
            <pc:docMk/>
            <pc:sldMk cId="4262760320" sldId="257"/>
            <ac:spMk id="26" creationId="{7B597977-05E2-4DB6-8D28-201E6478AEEE}"/>
          </ac:spMkLst>
        </pc:spChg>
        <pc:spChg chg="del">
          <ac:chgData name="Gjonson Pjetri" userId="236d94e22aae1bda" providerId="LiveId" clId="{A68AE20A-2330-4F19-A6B2-27D8A43B1B4B}" dt="2019-12-02T20:12:23.537" v="71"/>
          <ac:spMkLst>
            <pc:docMk/>
            <pc:sldMk cId="4262760320" sldId="257"/>
            <ac:spMk id="27" creationId="{9EE001E7-DB64-4062-8D85-324476ACED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545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662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315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619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769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989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598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233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289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55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56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78581-7B95-42FA-A5CE-78525375B077}" type="datetimeFigureOut">
              <a:rPr lang="de-CH" smtClean="0"/>
              <a:t>02.12.2019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E627-0E04-4493-AE3F-78C988C6C625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810"/>
            <a:ext cx="9906000" cy="60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2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89983" y="1911803"/>
            <a:ext cx="1157469" cy="77108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E59B2-492C-4A3B-AEF2-EFAED59B18EE}"/>
              </a:ext>
            </a:extLst>
          </p:cNvPr>
          <p:cNvSpPr txBox="1"/>
          <p:nvPr/>
        </p:nvSpPr>
        <p:spPr>
          <a:xfrm>
            <a:off x="8567287" y="3047321"/>
            <a:ext cx="1157469" cy="771080"/>
          </a:xfrm>
          <a:prstGeom prst="foldedCorner">
            <a:avLst/>
          </a:prstGeom>
          <a:solidFill>
            <a:srgbClr val="00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(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s)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0C473-A4FD-424B-91DA-426AFCAE5AB3}"/>
              </a:ext>
            </a:extLst>
          </p:cNvPr>
          <p:cNvSpPr txBox="1"/>
          <p:nvPr/>
        </p:nvSpPr>
        <p:spPr>
          <a:xfrm>
            <a:off x="342849" y="1805276"/>
            <a:ext cx="1157469" cy="44521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D5463-682D-4021-A5DB-E039E407F49A}"/>
              </a:ext>
            </a:extLst>
          </p:cNvPr>
          <p:cNvSpPr txBox="1"/>
          <p:nvPr/>
        </p:nvSpPr>
        <p:spPr>
          <a:xfrm>
            <a:off x="4039178" y="2352075"/>
            <a:ext cx="1157469" cy="38273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Range of meals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8AFC2-BF3D-409E-987D-840D9B0EA1F3}"/>
              </a:ext>
            </a:extLst>
          </p:cNvPr>
          <p:cNvSpPr txBox="1"/>
          <p:nvPr/>
        </p:nvSpPr>
        <p:spPr>
          <a:xfrm>
            <a:off x="3981187" y="4330667"/>
            <a:ext cx="1298054" cy="68673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Have your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meal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g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v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128C1-1D2C-4931-B8A1-75BDBA71FFE2}"/>
              </a:ext>
            </a:extLst>
          </p:cNvPr>
          <p:cNvSpPr txBox="1"/>
          <p:nvPr/>
        </p:nvSpPr>
        <p:spPr>
          <a:xfrm>
            <a:off x="3991168" y="3713949"/>
            <a:ext cx="1298054" cy="570518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j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w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A9CE5-D8C3-4C23-B840-DD0BCA48B825}"/>
              </a:ext>
            </a:extLst>
          </p:cNvPr>
          <p:cNvSpPr txBox="1"/>
          <p:nvPr/>
        </p:nvSpPr>
        <p:spPr>
          <a:xfrm>
            <a:off x="4770962" y="2763232"/>
            <a:ext cx="1157469" cy="570518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x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(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e)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5830C8-21BE-4602-B063-F73370D4BB54}"/>
              </a:ext>
            </a:extLst>
          </p:cNvPr>
          <p:cNvSpPr txBox="1"/>
          <p:nvPr/>
        </p:nvSpPr>
        <p:spPr>
          <a:xfrm>
            <a:off x="4070075" y="1931548"/>
            <a:ext cx="1157469" cy="38273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ange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of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2D94-F42C-40C0-AABE-C4AC408FE667}"/>
              </a:ext>
            </a:extLst>
          </p:cNvPr>
          <p:cNvSpPr txBox="1"/>
          <p:nvPr/>
        </p:nvSpPr>
        <p:spPr>
          <a:xfrm>
            <a:off x="4039178" y="3362170"/>
            <a:ext cx="1604912" cy="287398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24/7,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v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endParaRPr lang="en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1216CC-F0CE-42EC-B420-7C42ADD237A7}"/>
              </a:ext>
            </a:extLst>
          </p:cNvPr>
          <p:cNvSpPr txBox="1"/>
          <p:nvPr/>
        </p:nvSpPr>
        <p:spPr>
          <a:xfrm>
            <a:off x="5317797" y="3906404"/>
            <a:ext cx="573181" cy="848526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ndation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System in place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E6A7E4-C305-45BE-A9DB-8B2328EC1C35}"/>
              </a:ext>
            </a:extLst>
          </p:cNvPr>
          <p:cNvSpPr txBox="1"/>
          <p:nvPr/>
        </p:nvSpPr>
        <p:spPr>
          <a:xfrm>
            <a:off x="4023067" y="1433651"/>
            <a:ext cx="1157469" cy="445216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esired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time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B7F205-4D8B-49D2-B356-FAB0C83D16C2}"/>
              </a:ext>
            </a:extLst>
          </p:cNvPr>
          <p:cNvSpPr txBox="1"/>
          <p:nvPr/>
        </p:nvSpPr>
        <p:spPr>
          <a:xfrm>
            <a:off x="3981187" y="2770263"/>
            <a:ext cx="738532" cy="55411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Wa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g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7D41A-5B91-4B6D-8C2E-D505F1EFE820}"/>
              </a:ext>
            </a:extLst>
          </p:cNvPr>
          <p:cNvSpPr txBox="1"/>
          <p:nvPr/>
        </p:nvSpPr>
        <p:spPr>
          <a:xfrm>
            <a:off x="5317797" y="1685284"/>
            <a:ext cx="511503" cy="591899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b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F4800-00E0-4CF2-B6C0-B38B85D31E87}"/>
              </a:ext>
            </a:extLst>
          </p:cNvPr>
          <p:cNvSpPr txBox="1"/>
          <p:nvPr/>
        </p:nvSpPr>
        <p:spPr>
          <a:xfrm>
            <a:off x="6612507" y="1471337"/>
            <a:ext cx="1221308" cy="586955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-Service (Online 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Preorder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)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B6104B-C1FE-4B9C-B3A2-9FE67BA2232F}"/>
              </a:ext>
            </a:extLst>
          </p:cNvPr>
          <p:cNvSpPr txBox="1"/>
          <p:nvPr/>
        </p:nvSpPr>
        <p:spPr>
          <a:xfrm>
            <a:off x="6699603" y="3349730"/>
            <a:ext cx="1157469" cy="44521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e.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005CED-F4B7-4DB1-8E8C-1D64FF2BDDC1}"/>
              </a:ext>
            </a:extLst>
          </p:cNvPr>
          <p:cNvSpPr txBox="1"/>
          <p:nvPr/>
        </p:nvSpPr>
        <p:spPr>
          <a:xfrm>
            <a:off x="162715" y="5374659"/>
            <a:ext cx="1157469" cy="44521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costs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38366-372F-49EB-AB86-015F65DF78F6}"/>
              </a:ext>
            </a:extLst>
          </p:cNvPr>
          <p:cNvSpPr txBox="1"/>
          <p:nvPr/>
        </p:nvSpPr>
        <p:spPr>
          <a:xfrm>
            <a:off x="2728337" y="1291912"/>
            <a:ext cx="1157469" cy="44521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IT Platform (web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/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)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B4A11-DB05-41DE-A654-3143B676D588}"/>
              </a:ext>
            </a:extLst>
          </p:cNvPr>
          <p:cNvSpPr txBox="1"/>
          <p:nvPr/>
        </p:nvSpPr>
        <p:spPr>
          <a:xfrm>
            <a:off x="2031845" y="1805276"/>
            <a:ext cx="1157469" cy="605345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v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maintenance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CD602-3EE6-4661-A744-F7DA525E63B3}"/>
              </a:ext>
            </a:extLst>
          </p:cNvPr>
          <p:cNvSpPr txBox="1"/>
          <p:nvPr/>
        </p:nvSpPr>
        <p:spPr>
          <a:xfrm>
            <a:off x="2751932" y="2417787"/>
            <a:ext cx="1157469" cy="382737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B2573-E42C-4367-A2EB-39EA5B16A014}"/>
              </a:ext>
            </a:extLst>
          </p:cNvPr>
          <p:cNvSpPr txBox="1"/>
          <p:nvPr/>
        </p:nvSpPr>
        <p:spPr>
          <a:xfrm>
            <a:off x="2672335" y="3491341"/>
            <a:ext cx="1157469" cy="44521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structure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57B098-C714-4BED-BF73-8A91BCE225CE}"/>
              </a:ext>
            </a:extLst>
          </p:cNvPr>
          <p:cNvSpPr txBox="1"/>
          <p:nvPr/>
        </p:nvSpPr>
        <p:spPr>
          <a:xfrm>
            <a:off x="2149602" y="4108059"/>
            <a:ext cx="1157469" cy="44521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ye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3D80D4-6DA3-4D58-B625-C2B786C4CF94}"/>
              </a:ext>
            </a:extLst>
          </p:cNvPr>
          <p:cNvSpPr txBox="1"/>
          <p:nvPr/>
        </p:nvSpPr>
        <p:spPr>
          <a:xfrm>
            <a:off x="463161" y="5988614"/>
            <a:ext cx="1157469" cy="44521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6A2655-FC27-4AE6-B12B-E2B5FD90259C}"/>
              </a:ext>
            </a:extLst>
          </p:cNvPr>
          <p:cNvSpPr txBox="1"/>
          <p:nvPr/>
        </p:nvSpPr>
        <p:spPr>
          <a:xfrm>
            <a:off x="1872751" y="5411387"/>
            <a:ext cx="1157469" cy="44521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k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DB3FBC-3C60-49F9-B8DE-98886988B5B7}"/>
              </a:ext>
            </a:extLst>
          </p:cNvPr>
          <p:cNvSpPr txBox="1"/>
          <p:nvPr/>
        </p:nvSpPr>
        <p:spPr>
          <a:xfrm>
            <a:off x="3402452" y="5495489"/>
            <a:ext cx="1157469" cy="44521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f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F14EE4-F14E-4572-A32D-8B98E4283C3B}"/>
              </a:ext>
            </a:extLst>
          </p:cNvPr>
          <p:cNvSpPr txBox="1"/>
          <p:nvPr/>
        </p:nvSpPr>
        <p:spPr>
          <a:xfrm>
            <a:off x="2031845" y="6028105"/>
            <a:ext cx="1524811" cy="44521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evelopment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and maintenance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64B2E-10DB-4C2E-A714-64231BF59C15}"/>
              </a:ext>
            </a:extLst>
          </p:cNvPr>
          <p:cNvSpPr txBox="1"/>
          <p:nvPr/>
        </p:nvSpPr>
        <p:spPr>
          <a:xfrm>
            <a:off x="6065692" y="2223599"/>
            <a:ext cx="1157469" cy="591898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u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g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0829EF-3C01-417B-BED4-1C6F197E7BFD}"/>
              </a:ext>
            </a:extLst>
          </p:cNvPr>
          <p:cNvSpPr txBox="1"/>
          <p:nvPr/>
        </p:nvSpPr>
        <p:spPr>
          <a:xfrm>
            <a:off x="6251382" y="4009776"/>
            <a:ext cx="1157469" cy="44521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A415E8-7439-44EE-8403-1B1401BC734C}"/>
              </a:ext>
            </a:extLst>
          </p:cNvPr>
          <p:cNvSpPr txBox="1"/>
          <p:nvPr/>
        </p:nvSpPr>
        <p:spPr>
          <a:xfrm>
            <a:off x="6932514" y="5285823"/>
            <a:ext cx="1157469" cy="44521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E0A70B-4C04-40BF-92C6-F5966750F44F}"/>
              </a:ext>
            </a:extLst>
          </p:cNvPr>
          <p:cNvSpPr txBox="1"/>
          <p:nvPr/>
        </p:nvSpPr>
        <p:spPr>
          <a:xfrm>
            <a:off x="8285370" y="5826789"/>
            <a:ext cx="1157469" cy="445216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g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ds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539B7B-658C-4AB1-8837-78B66872C141}"/>
              </a:ext>
            </a:extLst>
          </p:cNvPr>
          <p:cNvSpPr txBox="1"/>
          <p:nvPr/>
        </p:nvSpPr>
        <p:spPr>
          <a:xfrm>
            <a:off x="342849" y="2547655"/>
            <a:ext cx="1157469" cy="776725"/>
          </a:xfrm>
          <a:prstGeom prst="foldedCorner">
            <a:avLst/>
          </a:prstGeom>
          <a:solidFill>
            <a:srgbClr val="FFFF99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Long Term Contract (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w</a:t>
            </a:r>
            <a:r>
              <a:rPr lang="en-CH" sz="1000" dirty="0" err="1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t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h 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c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o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m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p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a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n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i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e</a:t>
            </a:r>
            <a:r>
              <a:rPr lang="de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s</a:t>
            </a:r>
            <a:r>
              <a:rPr lang="en-CH" sz="1000" dirty="0">
                <a:solidFill>
                  <a:srgbClr val="003399"/>
                </a:solidFill>
                <a:latin typeface="Segoe Print" panose="02000600000000000000" pitchFamily="2" charset="0"/>
              </a:rPr>
              <a:t> for selling Ads)</a:t>
            </a:r>
            <a:endParaRPr lang="de-CH" sz="1000" dirty="0">
              <a:solidFill>
                <a:srgbClr val="003399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3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440</Words>
  <Application>Microsoft Office PowerPoint</Application>
  <PresentationFormat>A4 Paper (210x297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Print</vt:lpstr>
      <vt:lpstr>Office Theme</vt:lpstr>
      <vt:lpstr>PowerPoint Presentation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Hinkelmann Knut</dc:creator>
  <cp:lastModifiedBy>Gjonson Pjetri</cp:lastModifiedBy>
  <cp:revision>8</cp:revision>
  <dcterms:created xsi:type="dcterms:W3CDTF">2017-09-21T01:06:41Z</dcterms:created>
  <dcterms:modified xsi:type="dcterms:W3CDTF">2019-12-02T21:00:28Z</dcterms:modified>
</cp:coreProperties>
</file>