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39D9BD-396A-40F8-86AC-921D76FA40DF}" v="1" dt="2019-12-05T09:25:42.3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112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jonson Pjetri" userId="236d94e22aae1bda" providerId="LiveId" clId="{8A8362AC-CFFB-4B48-A82F-D68CF69449D3}"/>
    <pc:docChg chg="undo custSel addSld delSld modSld">
      <pc:chgData name="Gjonson Pjetri" userId="236d94e22aae1bda" providerId="LiveId" clId="{8A8362AC-CFFB-4B48-A82F-D68CF69449D3}" dt="2019-12-02T20:57:07.544" v="1476" actId="2696"/>
      <pc:docMkLst>
        <pc:docMk/>
      </pc:docMkLst>
      <pc:sldChg chg="addSp delSp modSp">
        <pc:chgData name="Gjonson Pjetri" userId="236d94e22aae1bda" providerId="LiveId" clId="{8A8362AC-CFFB-4B48-A82F-D68CF69449D3}" dt="2019-12-02T20:10:37.064" v="1475" actId="1076"/>
        <pc:sldMkLst>
          <pc:docMk/>
          <pc:sldMk cId="2618938606" sldId="256"/>
        </pc:sldMkLst>
        <pc:spChg chg="add mod">
          <ac:chgData name="Gjonson Pjetri" userId="236d94e22aae1bda" providerId="LiveId" clId="{8A8362AC-CFFB-4B48-A82F-D68CF69449D3}" dt="2019-11-22T16:00:57.282" v="131" actId="20577"/>
          <ac:spMkLst>
            <pc:docMk/>
            <pc:sldMk cId="2618938606" sldId="256"/>
            <ac:spMk id="2" creationId="{FB82E0AA-F380-4042-A347-B92012E4B8BF}"/>
          </ac:spMkLst>
        </pc:spChg>
        <pc:spChg chg="add mod">
          <ac:chgData name="Gjonson Pjetri" userId="236d94e22aae1bda" providerId="LiveId" clId="{8A8362AC-CFFB-4B48-A82F-D68CF69449D3}" dt="2019-12-02T20:05:12.136" v="1415" actId="1076"/>
          <ac:spMkLst>
            <pc:docMk/>
            <pc:sldMk cId="2618938606" sldId="256"/>
            <ac:spMk id="3" creationId="{B73B380F-C77C-411D-8B96-66031949992A}"/>
          </ac:spMkLst>
        </pc:spChg>
        <pc:spChg chg="mod">
          <ac:chgData name="Gjonson Pjetri" userId="236d94e22aae1bda" providerId="LiveId" clId="{8A8362AC-CFFB-4B48-A82F-D68CF69449D3}" dt="2019-12-02T20:05:10.809" v="1414" actId="1076"/>
          <ac:spMkLst>
            <pc:docMk/>
            <pc:sldMk cId="2618938606" sldId="256"/>
            <ac:spMk id="4" creationId="{00000000-0000-0000-0000-000000000000}"/>
          </ac:spMkLst>
        </pc:spChg>
        <pc:spChg chg="add mod">
          <ac:chgData name="Gjonson Pjetri" userId="236d94e22aae1bda" providerId="LiveId" clId="{8A8362AC-CFFB-4B48-A82F-D68CF69449D3}" dt="2019-12-02T20:05:14.386" v="1416" actId="1076"/>
          <ac:spMkLst>
            <pc:docMk/>
            <pc:sldMk cId="2618938606" sldId="256"/>
            <ac:spMk id="5" creationId="{B1864D10-87C2-4A1B-A1FB-61B94FE55E04}"/>
          </ac:spMkLst>
        </pc:spChg>
        <pc:spChg chg="add mod">
          <ac:chgData name="Gjonson Pjetri" userId="236d94e22aae1bda" providerId="LiveId" clId="{8A8362AC-CFFB-4B48-A82F-D68CF69449D3}" dt="2019-12-02T19:54:10.154" v="1299" actId="1076"/>
          <ac:spMkLst>
            <pc:docMk/>
            <pc:sldMk cId="2618938606" sldId="256"/>
            <ac:spMk id="6" creationId="{476E489A-7435-4833-A73A-3C4730A2B5B8}"/>
          </ac:spMkLst>
        </pc:spChg>
        <pc:spChg chg="add mod">
          <ac:chgData name="Gjonson Pjetri" userId="236d94e22aae1bda" providerId="LiveId" clId="{8A8362AC-CFFB-4B48-A82F-D68CF69449D3}" dt="2019-11-22T18:08:55.940" v="1122" actId="5793"/>
          <ac:spMkLst>
            <pc:docMk/>
            <pc:sldMk cId="2618938606" sldId="256"/>
            <ac:spMk id="7" creationId="{DB1079E9-7681-4E85-9B28-8D5D047BFB82}"/>
          </ac:spMkLst>
        </pc:spChg>
        <pc:spChg chg="add mod">
          <ac:chgData name="Gjonson Pjetri" userId="236d94e22aae1bda" providerId="LiveId" clId="{8A8362AC-CFFB-4B48-A82F-D68CF69449D3}" dt="2019-11-22T18:09:00.840" v="1128" actId="20577"/>
          <ac:spMkLst>
            <pc:docMk/>
            <pc:sldMk cId="2618938606" sldId="256"/>
            <ac:spMk id="8" creationId="{6AC2D663-97F5-4371-9DC1-D4D0B66926EF}"/>
          </ac:spMkLst>
        </pc:spChg>
        <pc:spChg chg="add mod">
          <ac:chgData name="Gjonson Pjetri" userId="236d94e22aae1bda" providerId="LiveId" clId="{8A8362AC-CFFB-4B48-A82F-D68CF69449D3}" dt="2019-11-22T18:09:07.166" v="1133" actId="20577"/>
          <ac:spMkLst>
            <pc:docMk/>
            <pc:sldMk cId="2618938606" sldId="256"/>
            <ac:spMk id="9" creationId="{FDC2FA27-076A-4928-914A-10E0E6C62D57}"/>
          </ac:spMkLst>
        </pc:spChg>
        <pc:spChg chg="add mod">
          <ac:chgData name="Gjonson Pjetri" userId="236d94e22aae1bda" providerId="LiveId" clId="{8A8362AC-CFFB-4B48-A82F-D68CF69449D3}" dt="2019-11-22T16:08:07.628" v="341" actId="20577"/>
          <ac:spMkLst>
            <pc:docMk/>
            <pc:sldMk cId="2618938606" sldId="256"/>
            <ac:spMk id="10" creationId="{E338D7F3-8249-4D67-A46F-8606B28A7DA7}"/>
          </ac:spMkLst>
        </pc:spChg>
        <pc:spChg chg="add mod">
          <ac:chgData name="Gjonson Pjetri" userId="236d94e22aae1bda" providerId="LiveId" clId="{8A8362AC-CFFB-4B48-A82F-D68CF69449D3}" dt="2019-12-02T20:05:33.231" v="1418" actId="1076"/>
          <ac:spMkLst>
            <pc:docMk/>
            <pc:sldMk cId="2618938606" sldId="256"/>
            <ac:spMk id="11" creationId="{1F65DF9A-58DB-4D71-BF8D-3B5C7C958F14}"/>
          </ac:spMkLst>
        </pc:spChg>
        <pc:spChg chg="add mod">
          <ac:chgData name="Gjonson Pjetri" userId="236d94e22aae1bda" providerId="LiveId" clId="{8A8362AC-CFFB-4B48-A82F-D68CF69449D3}" dt="2019-12-02T20:10:10.066" v="1465" actId="14100"/>
          <ac:spMkLst>
            <pc:docMk/>
            <pc:sldMk cId="2618938606" sldId="256"/>
            <ac:spMk id="12" creationId="{E83CC62F-F42C-4D95-ADA1-3933E777606D}"/>
          </ac:spMkLst>
        </pc:spChg>
        <pc:spChg chg="add del mod">
          <ac:chgData name="Gjonson Pjetri" userId="236d94e22aae1bda" providerId="LiveId" clId="{8A8362AC-CFFB-4B48-A82F-D68CF69449D3}" dt="2019-11-22T16:31:06.273" v="722" actId="478"/>
          <ac:spMkLst>
            <pc:docMk/>
            <pc:sldMk cId="2618938606" sldId="256"/>
            <ac:spMk id="13" creationId="{C972EAC2-C491-4A14-97AD-BD22D5DF089B}"/>
          </ac:spMkLst>
        </pc:spChg>
        <pc:spChg chg="add mod">
          <ac:chgData name="Gjonson Pjetri" userId="236d94e22aae1bda" providerId="LiveId" clId="{8A8362AC-CFFB-4B48-A82F-D68CF69449D3}" dt="2019-12-02T19:57:44.346" v="1324" actId="1076"/>
          <ac:spMkLst>
            <pc:docMk/>
            <pc:sldMk cId="2618938606" sldId="256"/>
            <ac:spMk id="14" creationId="{89B2353D-FDFF-444F-9665-419133D9BC6E}"/>
          </ac:spMkLst>
        </pc:spChg>
        <pc:spChg chg="add del mod">
          <ac:chgData name="Gjonson Pjetri" userId="236d94e22aae1bda" providerId="LiveId" clId="{8A8362AC-CFFB-4B48-A82F-D68CF69449D3}" dt="2019-11-22T16:06:57.778" v="302" actId="478"/>
          <ac:spMkLst>
            <pc:docMk/>
            <pc:sldMk cId="2618938606" sldId="256"/>
            <ac:spMk id="15" creationId="{FD70C73D-338C-4743-BA68-0C3E9FD630F2}"/>
          </ac:spMkLst>
        </pc:spChg>
        <pc:spChg chg="add mod">
          <ac:chgData name="Gjonson Pjetri" userId="236d94e22aae1bda" providerId="LiveId" clId="{8A8362AC-CFFB-4B48-A82F-D68CF69449D3}" dt="2019-12-02T20:10:37.064" v="1475" actId="1076"/>
          <ac:spMkLst>
            <pc:docMk/>
            <pc:sldMk cId="2618938606" sldId="256"/>
            <ac:spMk id="16" creationId="{2DBB746C-E1C5-477F-9474-F67364C67239}"/>
          </ac:spMkLst>
        </pc:spChg>
        <pc:spChg chg="add mod">
          <ac:chgData name="Gjonson Pjetri" userId="236d94e22aae1bda" providerId="LiveId" clId="{8A8362AC-CFFB-4B48-A82F-D68CF69449D3}" dt="2019-12-02T20:04:57.681" v="1410" actId="1076"/>
          <ac:spMkLst>
            <pc:docMk/>
            <pc:sldMk cId="2618938606" sldId="256"/>
            <ac:spMk id="17" creationId="{83A060B3-9141-4B39-9507-EC37A3164628}"/>
          </ac:spMkLst>
        </pc:spChg>
        <pc:spChg chg="add mod">
          <ac:chgData name="Gjonson Pjetri" userId="236d94e22aae1bda" providerId="LiveId" clId="{8A8362AC-CFFB-4B48-A82F-D68CF69449D3}" dt="2019-12-02T20:04:33.766" v="1408" actId="1076"/>
          <ac:spMkLst>
            <pc:docMk/>
            <pc:sldMk cId="2618938606" sldId="256"/>
            <ac:spMk id="18" creationId="{1817C129-A599-457D-9A41-6B49A2163889}"/>
          </ac:spMkLst>
        </pc:spChg>
        <pc:spChg chg="add mod">
          <ac:chgData name="Gjonson Pjetri" userId="236d94e22aae1bda" providerId="LiveId" clId="{8A8362AC-CFFB-4B48-A82F-D68CF69449D3}" dt="2019-12-02T20:04:22.555" v="1407" actId="1076"/>
          <ac:spMkLst>
            <pc:docMk/>
            <pc:sldMk cId="2618938606" sldId="256"/>
            <ac:spMk id="19" creationId="{53F1DAEB-3C7C-478A-8621-D8A14E505FAE}"/>
          </ac:spMkLst>
        </pc:spChg>
        <pc:spChg chg="add mod">
          <ac:chgData name="Gjonson Pjetri" userId="236d94e22aae1bda" providerId="LiveId" clId="{8A8362AC-CFFB-4B48-A82F-D68CF69449D3}" dt="2019-12-02T20:10:26.677" v="1469" actId="1076"/>
          <ac:spMkLst>
            <pc:docMk/>
            <pc:sldMk cId="2618938606" sldId="256"/>
            <ac:spMk id="20" creationId="{01FBBA80-91D1-49F0-9560-EE14D6998BF1}"/>
          </ac:spMkLst>
        </pc:spChg>
        <pc:spChg chg="add mod">
          <ac:chgData name="Gjonson Pjetri" userId="236d94e22aae1bda" providerId="LiveId" clId="{8A8362AC-CFFB-4B48-A82F-D68CF69449D3}" dt="2019-12-02T20:04:54.745" v="1409" actId="1076"/>
          <ac:spMkLst>
            <pc:docMk/>
            <pc:sldMk cId="2618938606" sldId="256"/>
            <ac:spMk id="21" creationId="{6E0EA6FF-25A0-4E63-8C88-44EAD1633CA5}"/>
          </ac:spMkLst>
        </pc:spChg>
        <pc:spChg chg="add mod">
          <ac:chgData name="Gjonson Pjetri" userId="236d94e22aae1bda" providerId="LiveId" clId="{8A8362AC-CFFB-4B48-A82F-D68CF69449D3}" dt="2019-11-22T17:55:37.091" v="945" actId="20577"/>
          <ac:spMkLst>
            <pc:docMk/>
            <pc:sldMk cId="2618938606" sldId="256"/>
            <ac:spMk id="22" creationId="{5F07D267-F519-4A95-9E56-DBE5B8410DAF}"/>
          </ac:spMkLst>
        </pc:spChg>
        <pc:spChg chg="add mod">
          <ac:chgData name="Gjonson Pjetri" userId="236d94e22aae1bda" providerId="LiveId" clId="{8A8362AC-CFFB-4B48-A82F-D68CF69449D3}" dt="2019-12-02T20:10:27.918" v="1470" actId="1076"/>
          <ac:spMkLst>
            <pc:docMk/>
            <pc:sldMk cId="2618938606" sldId="256"/>
            <ac:spMk id="23" creationId="{AEA08949-E9CE-4260-91A5-5930D238FD15}"/>
          </ac:spMkLst>
        </pc:spChg>
        <pc:spChg chg="add mod">
          <ac:chgData name="Gjonson Pjetri" userId="236d94e22aae1bda" providerId="LiveId" clId="{8A8362AC-CFFB-4B48-A82F-D68CF69449D3}" dt="2019-12-02T20:10:29.617" v="1471" actId="1076"/>
          <ac:spMkLst>
            <pc:docMk/>
            <pc:sldMk cId="2618938606" sldId="256"/>
            <ac:spMk id="24" creationId="{C2474DC0-163A-4A16-9598-24FC5D864E43}"/>
          </ac:spMkLst>
        </pc:spChg>
        <pc:spChg chg="add mod">
          <ac:chgData name="Gjonson Pjetri" userId="236d94e22aae1bda" providerId="LiveId" clId="{8A8362AC-CFFB-4B48-A82F-D68CF69449D3}" dt="2019-12-02T20:10:31.302" v="1472" actId="1076"/>
          <ac:spMkLst>
            <pc:docMk/>
            <pc:sldMk cId="2618938606" sldId="256"/>
            <ac:spMk id="25" creationId="{295DE4D0-F6DD-4C32-ADB2-EB6C39BAE9D0}"/>
          </ac:spMkLst>
        </pc:spChg>
        <pc:spChg chg="add mod">
          <ac:chgData name="Gjonson Pjetri" userId="236d94e22aae1bda" providerId="LiveId" clId="{8A8362AC-CFFB-4B48-A82F-D68CF69449D3}" dt="2019-12-02T20:05:05.612" v="1412" actId="1076"/>
          <ac:spMkLst>
            <pc:docMk/>
            <pc:sldMk cId="2618938606" sldId="256"/>
            <ac:spMk id="26" creationId="{7B597977-05E2-4DB6-8D28-201E6478AEEE}"/>
          </ac:spMkLst>
        </pc:spChg>
        <pc:spChg chg="add mod">
          <ac:chgData name="Gjonson Pjetri" userId="236d94e22aae1bda" providerId="LiveId" clId="{8A8362AC-CFFB-4B48-A82F-D68CF69449D3}" dt="2019-12-02T20:04:19.689" v="1406" actId="1076"/>
          <ac:spMkLst>
            <pc:docMk/>
            <pc:sldMk cId="2618938606" sldId="256"/>
            <ac:spMk id="27" creationId="{9EE001E7-DB64-4062-8D85-324476ACED04}"/>
          </ac:spMkLst>
        </pc:spChg>
      </pc:sldChg>
    </pc:docChg>
  </pc:docChgLst>
  <pc:docChgLst>
    <pc:chgData name="Gjonson Pjetri" userId="236d94e22aae1bda" providerId="LiveId" clId="{B339D9BD-396A-40F8-86AC-921D76FA40DF}"/>
    <pc:docChg chg="undo redo custSel addSld modSld">
      <pc:chgData name="Gjonson Pjetri" userId="236d94e22aae1bda" providerId="LiveId" clId="{B339D9BD-396A-40F8-86AC-921D76FA40DF}" dt="2019-12-11T18:12:11.266" v="577" actId="1076"/>
      <pc:docMkLst>
        <pc:docMk/>
      </pc:docMkLst>
      <pc:sldChg chg="modSp">
        <pc:chgData name="Gjonson Pjetri" userId="236d94e22aae1bda" providerId="LiveId" clId="{B339D9BD-396A-40F8-86AC-921D76FA40DF}" dt="2019-12-11T14:42:05.170" v="454" actId="20577"/>
        <pc:sldMkLst>
          <pc:docMk/>
          <pc:sldMk cId="2618938606" sldId="256"/>
        </pc:sldMkLst>
        <pc:spChg chg="mod">
          <ac:chgData name="Gjonson Pjetri" userId="236d94e22aae1bda" providerId="LiveId" clId="{B339D9BD-396A-40F8-86AC-921D76FA40DF}" dt="2019-12-11T14:42:05.170" v="454" actId="20577"/>
          <ac:spMkLst>
            <pc:docMk/>
            <pc:sldMk cId="2618938606" sldId="256"/>
            <ac:spMk id="27" creationId="{9EE001E7-DB64-4062-8D85-324476ACED04}"/>
          </ac:spMkLst>
        </pc:spChg>
      </pc:sldChg>
      <pc:sldChg chg="addSp delSp modSp add">
        <pc:chgData name="Gjonson Pjetri" userId="236d94e22aae1bda" providerId="LiveId" clId="{B339D9BD-396A-40F8-86AC-921D76FA40DF}" dt="2019-12-11T18:12:11.266" v="577" actId="1076"/>
        <pc:sldMkLst>
          <pc:docMk/>
          <pc:sldMk cId="558732876" sldId="257"/>
        </pc:sldMkLst>
        <pc:spChg chg="mod">
          <ac:chgData name="Gjonson Pjetri" userId="236d94e22aae1bda" providerId="LiveId" clId="{B339D9BD-396A-40F8-86AC-921D76FA40DF}" dt="2019-12-05T09:45:32.313" v="182" actId="20577"/>
          <ac:spMkLst>
            <pc:docMk/>
            <pc:sldMk cId="558732876" sldId="257"/>
            <ac:spMk id="2" creationId="{FB82E0AA-F380-4042-A347-B92012E4B8BF}"/>
          </ac:spMkLst>
        </pc:spChg>
        <pc:spChg chg="del">
          <ac:chgData name="Gjonson Pjetri" userId="236d94e22aae1bda" providerId="LiveId" clId="{B339D9BD-396A-40F8-86AC-921D76FA40DF}" dt="2019-12-05T09:27:07.772" v="44" actId="478"/>
          <ac:spMkLst>
            <pc:docMk/>
            <pc:sldMk cId="558732876" sldId="257"/>
            <ac:spMk id="3" creationId="{B73B380F-C77C-411D-8B96-66031949992A}"/>
          </ac:spMkLst>
        </pc:spChg>
        <pc:spChg chg="mod">
          <ac:chgData name="Gjonson Pjetri" userId="236d94e22aae1bda" providerId="LiveId" clId="{B339D9BD-396A-40F8-86AC-921D76FA40DF}" dt="2019-12-05T09:27:15.002" v="47" actId="1076"/>
          <ac:spMkLst>
            <pc:docMk/>
            <pc:sldMk cId="558732876" sldId="257"/>
            <ac:spMk id="4" creationId="{00000000-0000-0000-0000-000000000000}"/>
          </ac:spMkLst>
        </pc:spChg>
        <pc:spChg chg="mod">
          <ac:chgData name="Gjonson Pjetri" userId="236d94e22aae1bda" providerId="LiveId" clId="{B339D9BD-396A-40F8-86AC-921D76FA40DF}" dt="2019-12-05T09:27:11.301" v="46" actId="1076"/>
          <ac:spMkLst>
            <pc:docMk/>
            <pc:sldMk cId="558732876" sldId="257"/>
            <ac:spMk id="5" creationId="{B1864D10-87C2-4A1B-A1FB-61B94FE55E04}"/>
          </ac:spMkLst>
        </pc:spChg>
        <pc:spChg chg="del">
          <ac:chgData name="Gjonson Pjetri" userId="236d94e22aae1bda" providerId="LiveId" clId="{B339D9BD-396A-40F8-86AC-921D76FA40DF}" dt="2019-12-05T09:27:08.796" v="45" actId="478"/>
          <ac:spMkLst>
            <pc:docMk/>
            <pc:sldMk cId="558732876" sldId="257"/>
            <ac:spMk id="6" creationId="{476E489A-7435-4833-A73A-3C4730A2B5B8}"/>
          </ac:spMkLst>
        </pc:spChg>
        <pc:spChg chg="mod">
          <ac:chgData name="Gjonson Pjetri" userId="236d94e22aae1bda" providerId="LiveId" clId="{B339D9BD-396A-40F8-86AC-921D76FA40DF}" dt="2019-12-05T09:28:08.212" v="86" actId="20577"/>
          <ac:spMkLst>
            <pc:docMk/>
            <pc:sldMk cId="558732876" sldId="257"/>
            <ac:spMk id="10" creationId="{E338D7F3-8249-4D67-A46F-8606B28A7DA7}"/>
          </ac:spMkLst>
        </pc:spChg>
        <pc:spChg chg="mod">
          <ac:chgData name="Gjonson Pjetri" userId="236d94e22aae1bda" providerId="LiveId" clId="{B339D9BD-396A-40F8-86AC-921D76FA40DF}" dt="2019-12-11T14:42:21.460" v="455" actId="1076"/>
          <ac:spMkLst>
            <pc:docMk/>
            <pc:sldMk cId="558732876" sldId="257"/>
            <ac:spMk id="11" creationId="{1F65DF9A-58DB-4D71-BF8D-3B5C7C958F14}"/>
          </ac:spMkLst>
        </pc:spChg>
        <pc:spChg chg="mod">
          <ac:chgData name="Gjonson Pjetri" userId="236d94e22aae1bda" providerId="LiveId" clId="{B339D9BD-396A-40F8-86AC-921D76FA40DF}" dt="2019-12-05T09:50:08.677" v="228" actId="1076"/>
          <ac:spMkLst>
            <pc:docMk/>
            <pc:sldMk cId="558732876" sldId="257"/>
            <ac:spMk id="12" creationId="{E83CC62F-F42C-4D95-ADA1-3933E777606D}"/>
          </ac:spMkLst>
        </pc:spChg>
        <pc:spChg chg="del mod">
          <ac:chgData name="Gjonson Pjetri" userId="236d94e22aae1bda" providerId="LiveId" clId="{B339D9BD-396A-40F8-86AC-921D76FA40DF}" dt="2019-12-11T18:09:27.918" v="553" actId="478"/>
          <ac:spMkLst>
            <pc:docMk/>
            <pc:sldMk cId="558732876" sldId="257"/>
            <ac:spMk id="14" creationId="{89B2353D-FDFF-444F-9665-419133D9BC6E}"/>
          </ac:spMkLst>
        </pc:spChg>
        <pc:spChg chg="mod">
          <ac:chgData name="Gjonson Pjetri" userId="236d94e22aae1bda" providerId="LiveId" clId="{B339D9BD-396A-40F8-86AC-921D76FA40DF}" dt="2019-12-05T09:50:06.118" v="227" actId="1076"/>
          <ac:spMkLst>
            <pc:docMk/>
            <pc:sldMk cId="558732876" sldId="257"/>
            <ac:spMk id="16" creationId="{2DBB746C-E1C5-477F-9474-F67364C67239}"/>
          </ac:spMkLst>
        </pc:spChg>
        <pc:spChg chg="add del mod">
          <ac:chgData name="Gjonson Pjetri" userId="236d94e22aae1bda" providerId="LiveId" clId="{B339D9BD-396A-40F8-86AC-921D76FA40DF}" dt="2019-12-11T18:09:23.006" v="552" actId="1076"/>
          <ac:spMkLst>
            <pc:docMk/>
            <pc:sldMk cId="558732876" sldId="257"/>
            <ac:spMk id="17" creationId="{83A060B3-9141-4B39-9507-EC37A3164628}"/>
          </ac:spMkLst>
        </pc:spChg>
        <pc:spChg chg="mod">
          <ac:chgData name="Gjonson Pjetri" userId="236d94e22aae1bda" providerId="LiveId" clId="{B339D9BD-396A-40F8-86AC-921D76FA40DF}" dt="2019-12-11T18:09:21.157" v="551" actId="1076"/>
          <ac:spMkLst>
            <pc:docMk/>
            <pc:sldMk cId="558732876" sldId="257"/>
            <ac:spMk id="18" creationId="{1817C129-A599-457D-9A41-6B49A2163889}"/>
          </ac:spMkLst>
        </pc:spChg>
        <pc:spChg chg="del mod">
          <ac:chgData name="Gjonson Pjetri" userId="236d94e22aae1bda" providerId="LiveId" clId="{B339D9BD-396A-40F8-86AC-921D76FA40DF}" dt="2019-12-11T18:09:30.396" v="555" actId="478"/>
          <ac:spMkLst>
            <pc:docMk/>
            <pc:sldMk cId="558732876" sldId="257"/>
            <ac:spMk id="19" creationId="{53F1DAEB-3C7C-478A-8621-D8A14E505FAE}"/>
          </ac:spMkLst>
        </pc:spChg>
        <pc:spChg chg="mod">
          <ac:chgData name="Gjonson Pjetri" userId="236d94e22aae1bda" providerId="LiveId" clId="{B339D9BD-396A-40F8-86AC-921D76FA40DF}" dt="2019-12-05T09:56:37.589" v="317" actId="20577"/>
          <ac:spMkLst>
            <pc:docMk/>
            <pc:sldMk cId="558732876" sldId="257"/>
            <ac:spMk id="20" creationId="{01FBBA80-91D1-49F0-9560-EE14D6998BF1}"/>
          </ac:spMkLst>
        </pc:spChg>
        <pc:spChg chg="del mod">
          <ac:chgData name="Gjonson Pjetri" userId="236d94e22aae1bda" providerId="LiveId" clId="{B339D9BD-396A-40F8-86AC-921D76FA40DF}" dt="2019-12-11T18:09:15.358" v="550" actId="478"/>
          <ac:spMkLst>
            <pc:docMk/>
            <pc:sldMk cId="558732876" sldId="257"/>
            <ac:spMk id="21" creationId="{6E0EA6FF-25A0-4E63-8C88-44EAD1633CA5}"/>
          </ac:spMkLst>
        </pc:spChg>
        <pc:spChg chg="del mod">
          <ac:chgData name="Gjonson Pjetri" userId="236d94e22aae1bda" providerId="LiveId" clId="{B339D9BD-396A-40F8-86AC-921D76FA40DF}" dt="2019-12-11T18:09:29.458" v="554" actId="478"/>
          <ac:spMkLst>
            <pc:docMk/>
            <pc:sldMk cId="558732876" sldId="257"/>
            <ac:spMk id="22" creationId="{5F07D267-F519-4A95-9E56-DBE5B8410DAF}"/>
          </ac:spMkLst>
        </pc:spChg>
        <pc:spChg chg="mod">
          <ac:chgData name="Gjonson Pjetri" userId="236d94e22aae1bda" providerId="LiveId" clId="{B339D9BD-396A-40F8-86AC-921D76FA40DF}" dt="2019-12-11T18:11:35.356" v="562" actId="1076"/>
          <ac:spMkLst>
            <pc:docMk/>
            <pc:sldMk cId="558732876" sldId="257"/>
            <ac:spMk id="23" creationId="{AEA08949-E9CE-4260-91A5-5930D238FD15}"/>
          </ac:spMkLst>
        </pc:spChg>
        <pc:spChg chg="mod">
          <ac:chgData name="Gjonson Pjetri" userId="236d94e22aae1bda" providerId="LiveId" clId="{B339D9BD-396A-40F8-86AC-921D76FA40DF}" dt="2019-12-11T18:11:32.541" v="561" actId="1076"/>
          <ac:spMkLst>
            <pc:docMk/>
            <pc:sldMk cId="558732876" sldId="257"/>
            <ac:spMk id="24" creationId="{C2474DC0-163A-4A16-9598-24FC5D864E43}"/>
          </ac:spMkLst>
        </pc:spChg>
        <pc:spChg chg="mod">
          <ac:chgData name="Gjonson Pjetri" userId="236d94e22aae1bda" providerId="LiveId" clId="{B339D9BD-396A-40F8-86AC-921D76FA40DF}" dt="2019-12-11T18:11:37.524" v="563" actId="1076"/>
          <ac:spMkLst>
            <pc:docMk/>
            <pc:sldMk cId="558732876" sldId="257"/>
            <ac:spMk id="25" creationId="{295DE4D0-F6DD-4C32-ADB2-EB6C39BAE9D0}"/>
          </ac:spMkLst>
        </pc:spChg>
        <pc:spChg chg="mod">
          <ac:chgData name="Gjonson Pjetri" userId="236d94e22aae1bda" providerId="LiveId" clId="{B339D9BD-396A-40F8-86AC-921D76FA40DF}" dt="2019-12-05T09:27:17.313" v="48" actId="1076"/>
          <ac:spMkLst>
            <pc:docMk/>
            <pc:sldMk cId="558732876" sldId="257"/>
            <ac:spMk id="26" creationId="{7B597977-05E2-4DB6-8D28-201E6478AEEE}"/>
          </ac:spMkLst>
        </pc:spChg>
        <pc:spChg chg="mod">
          <ac:chgData name="Gjonson Pjetri" userId="236d94e22aae1bda" providerId="LiveId" clId="{B339D9BD-396A-40F8-86AC-921D76FA40DF}" dt="2019-12-11T18:12:11.266" v="577" actId="1076"/>
          <ac:spMkLst>
            <pc:docMk/>
            <pc:sldMk cId="558732876" sldId="257"/>
            <ac:spMk id="27" creationId="{9EE001E7-DB64-4062-8D85-324476ACED0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78581-7B95-42FA-A5CE-78525375B077}" type="datetimeFigureOut">
              <a:rPr lang="de-CH" smtClean="0"/>
              <a:t>11.12.2019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0E627-0E04-4493-AE3F-78C988C6C62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95458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78581-7B95-42FA-A5CE-78525375B077}" type="datetimeFigureOut">
              <a:rPr lang="de-CH" smtClean="0"/>
              <a:t>11.12.2019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0E627-0E04-4493-AE3F-78C988C6C62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66624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78581-7B95-42FA-A5CE-78525375B077}" type="datetimeFigureOut">
              <a:rPr lang="de-CH" smtClean="0"/>
              <a:t>11.12.2019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0E627-0E04-4493-AE3F-78C988C6C62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13151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78581-7B95-42FA-A5CE-78525375B077}" type="datetimeFigureOut">
              <a:rPr lang="de-CH" smtClean="0"/>
              <a:t>11.12.2019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0E627-0E04-4493-AE3F-78C988C6C62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46193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78581-7B95-42FA-A5CE-78525375B077}" type="datetimeFigureOut">
              <a:rPr lang="de-CH" smtClean="0"/>
              <a:t>11.12.2019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0E627-0E04-4493-AE3F-78C988C6C62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87694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78581-7B95-42FA-A5CE-78525375B077}" type="datetimeFigureOut">
              <a:rPr lang="de-CH" smtClean="0"/>
              <a:t>11.12.2019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0E627-0E04-4493-AE3F-78C988C6C62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89895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78581-7B95-42FA-A5CE-78525375B077}" type="datetimeFigureOut">
              <a:rPr lang="de-CH" smtClean="0"/>
              <a:t>11.12.2019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0E627-0E04-4493-AE3F-78C988C6C62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25987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78581-7B95-42FA-A5CE-78525375B077}" type="datetimeFigureOut">
              <a:rPr lang="de-CH" smtClean="0"/>
              <a:t>11.12.2019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0E627-0E04-4493-AE3F-78C988C6C62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22336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78581-7B95-42FA-A5CE-78525375B077}" type="datetimeFigureOut">
              <a:rPr lang="de-CH" smtClean="0"/>
              <a:t>11.12.2019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0E627-0E04-4493-AE3F-78C988C6C62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62898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78581-7B95-42FA-A5CE-78525375B077}" type="datetimeFigureOut">
              <a:rPr lang="de-CH" smtClean="0"/>
              <a:t>11.12.2019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0E627-0E04-4493-AE3F-78C988C6C62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08557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78581-7B95-42FA-A5CE-78525375B077}" type="datetimeFigureOut">
              <a:rPr lang="de-CH" smtClean="0"/>
              <a:t>11.12.2019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0E627-0E04-4493-AE3F-78C988C6C62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38561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78581-7B95-42FA-A5CE-78525375B077}" type="datetimeFigureOut">
              <a:rPr lang="de-CH" smtClean="0"/>
              <a:t>11.12.2019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0E627-0E04-4493-AE3F-78C988C6C625}" type="slidenum">
              <a:rPr lang="de-CH" smtClean="0"/>
              <a:t>‹#›</a:t>
            </a:fld>
            <a:endParaRPr lang="de-CH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" y="0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323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02816" y="2809198"/>
            <a:ext cx="1157469" cy="548756"/>
          </a:xfrm>
          <a:prstGeom prst="foldedCorner">
            <a:avLst/>
          </a:prstGeom>
          <a:solidFill>
            <a:srgbClr val="FFFF99"/>
          </a:solidFill>
        </p:spPr>
        <p:txBody>
          <a:bodyPr wrap="square" lIns="36000" tIns="36000" rIns="36000" bIns="36000" rtlCol="0" anchor="ctr" anchorCtr="0">
            <a:noAutofit/>
          </a:bodyPr>
          <a:lstStyle/>
          <a:p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Drive to Restaurant</a:t>
            </a:r>
            <a:endParaRPr lang="de-CH" sz="1000" dirty="0">
              <a:solidFill>
                <a:srgbClr val="003399"/>
              </a:solidFill>
              <a:latin typeface="Segoe Print" panose="020006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3B380F-C77C-411D-8B96-66031949992A}"/>
              </a:ext>
            </a:extLst>
          </p:cNvPr>
          <p:cNvSpPr txBox="1"/>
          <p:nvPr/>
        </p:nvSpPr>
        <p:spPr>
          <a:xfrm>
            <a:off x="8383803" y="4026338"/>
            <a:ext cx="1157469" cy="448543"/>
          </a:xfrm>
          <a:prstGeom prst="foldedCorner">
            <a:avLst/>
          </a:prstGeom>
          <a:solidFill>
            <a:srgbClr val="FFFF99"/>
          </a:solidFill>
        </p:spPr>
        <p:txBody>
          <a:bodyPr wrap="square" lIns="36000" tIns="36000" rIns="36000" bIns="36000" rtlCol="0" anchor="ctr" anchorCtr="0">
            <a:noAutofit/>
          </a:bodyPr>
          <a:lstStyle/>
          <a:p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E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a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t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 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t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h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e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 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m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e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a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l</a:t>
            </a:r>
            <a:endParaRPr lang="de-CH" sz="1000" dirty="0">
              <a:solidFill>
                <a:srgbClr val="003399"/>
              </a:solidFill>
              <a:latin typeface="Segoe Print" panose="020006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864D10-87C2-4A1B-A1FB-61B94FE55E04}"/>
              </a:ext>
            </a:extLst>
          </p:cNvPr>
          <p:cNvSpPr txBox="1"/>
          <p:nvPr/>
        </p:nvSpPr>
        <p:spPr>
          <a:xfrm>
            <a:off x="8407287" y="3429000"/>
            <a:ext cx="1062269" cy="548756"/>
          </a:xfrm>
          <a:prstGeom prst="foldedCorner">
            <a:avLst/>
          </a:prstGeom>
          <a:solidFill>
            <a:srgbClr val="FFFF99"/>
          </a:solidFill>
        </p:spPr>
        <p:txBody>
          <a:bodyPr wrap="square" lIns="36000" tIns="36000" rIns="36000" bIns="36000" rtlCol="0" anchor="ctr" anchorCtr="0">
            <a:noAutofit/>
          </a:bodyPr>
          <a:lstStyle/>
          <a:p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W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a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l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k to 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a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 nearby Restaurant</a:t>
            </a:r>
            <a:endParaRPr lang="de-CH" sz="1000" dirty="0">
              <a:solidFill>
                <a:srgbClr val="003399"/>
              </a:solidFill>
              <a:latin typeface="Segoe Print" panose="020006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6E489A-7435-4833-A73A-3C4730A2B5B8}"/>
              </a:ext>
            </a:extLst>
          </p:cNvPr>
          <p:cNvSpPr txBox="1"/>
          <p:nvPr/>
        </p:nvSpPr>
        <p:spPr>
          <a:xfrm>
            <a:off x="8464791" y="4551840"/>
            <a:ext cx="995494" cy="492728"/>
          </a:xfrm>
          <a:prstGeom prst="foldedCorner">
            <a:avLst/>
          </a:prstGeom>
          <a:solidFill>
            <a:srgbClr val="FFFF99"/>
          </a:solidFill>
        </p:spPr>
        <p:txBody>
          <a:bodyPr wrap="square" lIns="36000" tIns="36000" rIns="36000" bIns="36000" rtlCol="0" anchor="ctr" anchorCtr="0">
            <a:noAutofit/>
          </a:bodyPr>
          <a:lstStyle/>
          <a:p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P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a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y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 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t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h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e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 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b</a:t>
            </a:r>
            <a:r>
              <a:rPr lang="en-CH" sz="1000" dirty="0" err="1">
                <a:solidFill>
                  <a:srgbClr val="003399"/>
                </a:solidFill>
                <a:latin typeface="Segoe Print" panose="02000600000000000000" pitchFamily="2" charset="0"/>
              </a:rPr>
              <a:t>i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l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l</a:t>
            </a:r>
            <a:endParaRPr lang="de-CH" sz="1000" dirty="0">
              <a:solidFill>
                <a:srgbClr val="003399"/>
              </a:solidFill>
              <a:latin typeface="Segoe Print" panose="020006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82E0AA-F380-4042-A347-B92012E4B8BF}"/>
              </a:ext>
            </a:extLst>
          </p:cNvPr>
          <p:cNvSpPr txBox="1"/>
          <p:nvPr/>
        </p:nvSpPr>
        <p:spPr>
          <a:xfrm>
            <a:off x="6238875" y="828675"/>
            <a:ext cx="2245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Restaurant Customers</a:t>
            </a:r>
            <a:endParaRPr lang="de-CH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1079E9-7681-4E85-9B28-8D5D047BFB82}"/>
              </a:ext>
            </a:extLst>
          </p:cNvPr>
          <p:cNvSpPr txBox="1"/>
          <p:nvPr/>
        </p:nvSpPr>
        <p:spPr>
          <a:xfrm>
            <a:off x="392765" y="2558787"/>
            <a:ext cx="1157469" cy="548756"/>
          </a:xfrm>
          <a:prstGeom prst="foldedCorner">
            <a:avLst/>
          </a:prstGeom>
          <a:solidFill>
            <a:srgbClr val="FFFF99"/>
          </a:solidFill>
        </p:spPr>
        <p:txBody>
          <a:bodyPr wrap="square" lIns="36000" tIns="36000" rIns="36000" bIns="36000" rtlCol="0" anchor="ctr" anchorCtr="0">
            <a:noAutofit/>
          </a:bodyPr>
          <a:lstStyle/>
          <a:p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S</a:t>
            </a:r>
            <a:r>
              <a:rPr lang="en-CH" sz="1000" dirty="0" err="1">
                <a:solidFill>
                  <a:srgbClr val="003399"/>
                </a:solidFill>
                <a:latin typeface="Segoe Print" panose="02000600000000000000" pitchFamily="2" charset="0"/>
              </a:rPr>
              <a:t>i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m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m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e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 (platform)</a:t>
            </a:r>
            <a:endParaRPr lang="de-CH" sz="1000" dirty="0">
              <a:solidFill>
                <a:srgbClr val="003399"/>
              </a:solidFill>
              <a:latin typeface="Segoe Print" panose="020006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C2D663-97F5-4371-9DC1-D4D0B66926EF}"/>
              </a:ext>
            </a:extLst>
          </p:cNvPr>
          <p:cNvSpPr txBox="1"/>
          <p:nvPr/>
        </p:nvSpPr>
        <p:spPr>
          <a:xfrm>
            <a:off x="388965" y="3750458"/>
            <a:ext cx="1157469" cy="548756"/>
          </a:xfrm>
          <a:prstGeom prst="foldedCorner">
            <a:avLst/>
          </a:prstGeom>
          <a:solidFill>
            <a:srgbClr val="FFFF99"/>
          </a:solidFill>
        </p:spPr>
        <p:txBody>
          <a:bodyPr wrap="square" lIns="36000" tIns="36000" rIns="36000" bIns="36000" rtlCol="0" anchor="ctr" anchorCtr="0">
            <a:noAutofit/>
          </a:bodyPr>
          <a:lstStyle/>
          <a:p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S</a:t>
            </a:r>
            <a:r>
              <a:rPr lang="en-CH" sz="1000" dirty="0" err="1">
                <a:solidFill>
                  <a:srgbClr val="003399"/>
                </a:solidFill>
                <a:latin typeface="Segoe Print" panose="02000600000000000000" pitchFamily="2" charset="0"/>
              </a:rPr>
              <a:t>i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m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m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e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 (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a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p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p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)</a:t>
            </a:r>
            <a:endParaRPr lang="de-CH" sz="1000" dirty="0">
              <a:solidFill>
                <a:srgbClr val="003399"/>
              </a:solidFill>
              <a:latin typeface="Segoe Print" panose="020006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C2FA27-076A-4928-914A-10E0E6C62D57}"/>
              </a:ext>
            </a:extLst>
          </p:cNvPr>
          <p:cNvSpPr txBox="1"/>
          <p:nvPr/>
        </p:nvSpPr>
        <p:spPr>
          <a:xfrm>
            <a:off x="388966" y="4452205"/>
            <a:ext cx="1157469" cy="548756"/>
          </a:xfrm>
          <a:prstGeom prst="foldedCorner">
            <a:avLst/>
          </a:prstGeom>
          <a:solidFill>
            <a:srgbClr val="FFFF99"/>
          </a:solidFill>
        </p:spPr>
        <p:txBody>
          <a:bodyPr wrap="square" lIns="36000" tIns="36000" rIns="36000" bIns="36000" rtlCol="0" anchor="ctr" anchorCtr="0">
            <a:noAutofit/>
          </a:bodyPr>
          <a:lstStyle/>
          <a:p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s</a:t>
            </a:r>
            <a:r>
              <a:rPr lang="en-CH" sz="1000" dirty="0" err="1">
                <a:solidFill>
                  <a:srgbClr val="003399"/>
                </a:solidFill>
                <a:latin typeface="Segoe Print" panose="02000600000000000000" pitchFamily="2" charset="0"/>
              </a:rPr>
              <a:t>i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m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m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e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.com</a:t>
            </a:r>
            <a:endParaRPr lang="de-CH" sz="1000" dirty="0">
              <a:solidFill>
                <a:srgbClr val="003399"/>
              </a:solidFill>
              <a:latin typeface="Segoe Print" panose="020006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38D7F3-8249-4D67-A46F-8606B28A7DA7}"/>
              </a:ext>
            </a:extLst>
          </p:cNvPr>
          <p:cNvSpPr txBox="1"/>
          <p:nvPr/>
        </p:nvSpPr>
        <p:spPr>
          <a:xfrm>
            <a:off x="5421966" y="3797249"/>
            <a:ext cx="1157469" cy="771080"/>
          </a:xfrm>
          <a:prstGeom prst="foldedCorner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lIns="36000" tIns="36000" rIns="36000" bIns="36000" rtlCol="0" anchor="ctr" anchorCtr="0">
            <a:noAutofit/>
          </a:bodyPr>
          <a:lstStyle/>
          <a:p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L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a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c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k of time to eat in the midday break</a:t>
            </a:r>
            <a:endParaRPr lang="de-CH" sz="1000" dirty="0">
              <a:solidFill>
                <a:srgbClr val="003399"/>
              </a:solidFill>
              <a:latin typeface="Segoe Print" panose="020006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65DF9A-58DB-4D71-BF8D-3B5C7C958F14}"/>
              </a:ext>
            </a:extLst>
          </p:cNvPr>
          <p:cNvSpPr txBox="1"/>
          <p:nvPr/>
        </p:nvSpPr>
        <p:spPr>
          <a:xfrm>
            <a:off x="6906183" y="4089341"/>
            <a:ext cx="1157469" cy="771080"/>
          </a:xfrm>
          <a:prstGeom prst="foldedCorner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lIns="36000" tIns="36000" rIns="36000" bIns="36000" rtlCol="0" anchor="ctr" anchorCtr="0">
            <a:noAutofit/>
          </a:bodyPr>
          <a:lstStyle/>
          <a:p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R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e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s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t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a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u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r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a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n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t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s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 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t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a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k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e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s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 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t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o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o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 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l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o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n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g 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t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o 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p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r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e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p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a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r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e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 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m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y 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f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a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v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o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r</a:t>
            </a:r>
            <a:r>
              <a:rPr lang="en-CH" sz="1000" dirty="0" err="1">
                <a:solidFill>
                  <a:srgbClr val="003399"/>
                </a:solidFill>
                <a:latin typeface="Segoe Print" panose="02000600000000000000" pitchFamily="2" charset="0"/>
              </a:rPr>
              <a:t>i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t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e 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m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e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a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l</a:t>
            </a:r>
            <a:endParaRPr lang="de-CH" sz="1000" dirty="0">
              <a:solidFill>
                <a:srgbClr val="003399"/>
              </a:solidFill>
              <a:latin typeface="Segoe Print" panose="02000600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3CC62F-F42C-4D95-ADA1-3933E777606D}"/>
              </a:ext>
            </a:extLst>
          </p:cNvPr>
          <p:cNvSpPr txBox="1"/>
          <p:nvPr/>
        </p:nvSpPr>
        <p:spPr>
          <a:xfrm>
            <a:off x="7454205" y="5035477"/>
            <a:ext cx="1157469" cy="685464"/>
          </a:xfrm>
          <a:prstGeom prst="foldedCorner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lIns="36000" tIns="36000" rIns="36000" bIns="36000" rtlCol="0" anchor="ctr" anchorCtr="0">
            <a:noAutofit/>
          </a:bodyPr>
          <a:lstStyle/>
          <a:p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D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o</a:t>
            </a:r>
            <a:r>
              <a:rPr lang="en-CH" sz="1000" dirty="0" err="1">
                <a:solidFill>
                  <a:srgbClr val="003399"/>
                </a:solidFill>
                <a:latin typeface="Segoe Print" panose="02000600000000000000" pitchFamily="2" charset="0"/>
              </a:rPr>
              <a:t>n`t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 know the meal costs in advance</a:t>
            </a:r>
            <a:endParaRPr lang="de-CH" sz="1000" dirty="0">
              <a:solidFill>
                <a:srgbClr val="003399"/>
              </a:solidFill>
              <a:latin typeface="Segoe Print" panose="020006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B2353D-FDFF-444F-9665-419133D9BC6E}"/>
              </a:ext>
            </a:extLst>
          </p:cNvPr>
          <p:cNvSpPr txBox="1"/>
          <p:nvPr/>
        </p:nvSpPr>
        <p:spPr>
          <a:xfrm>
            <a:off x="3155016" y="1535769"/>
            <a:ext cx="1157469" cy="771080"/>
          </a:xfrm>
          <a:prstGeom prst="foldedCorne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lIns="36000" tIns="36000" rIns="36000" bIns="36000" rtlCol="0" anchor="ctr" anchorCtr="0">
            <a:noAutofit/>
          </a:bodyPr>
          <a:lstStyle/>
          <a:p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P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o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s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i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b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i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l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i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ty to 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chos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s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e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 our range of meals</a:t>
            </a:r>
            <a:endParaRPr lang="de-CH" sz="1000" dirty="0">
              <a:solidFill>
                <a:srgbClr val="003399"/>
              </a:solidFill>
              <a:latin typeface="Segoe Print" panose="020006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BB746C-E1C5-477F-9474-F67364C67239}"/>
              </a:ext>
            </a:extLst>
          </p:cNvPr>
          <p:cNvSpPr txBox="1"/>
          <p:nvPr/>
        </p:nvSpPr>
        <p:spPr>
          <a:xfrm>
            <a:off x="6131920" y="5108319"/>
            <a:ext cx="1157469" cy="685464"/>
          </a:xfrm>
          <a:prstGeom prst="foldedCorner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lIns="36000" tIns="36000" rIns="36000" bIns="36000" rtlCol="0" anchor="ctr" anchorCtr="0">
            <a:noAutofit/>
          </a:bodyPr>
          <a:lstStyle/>
          <a:p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Do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n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t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 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k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n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o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w 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w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h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a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t 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t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o order</a:t>
            </a:r>
            <a:endParaRPr lang="de-CH" sz="1000" dirty="0">
              <a:solidFill>
                <a:srgbClr val="003399"/>
              </a:solidFill>
              <a:latin typeface="Segoe Print" panose="02000600000000000000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A060B3-9141-4B39-9507-EC37A3164628}"/>
              </a:ext>
            </a:extLst>
          </p:cNvPr>
          <p:cNvSpPr txBox="1"/>
          <p:nvPr/>
        </p:nvSpPr>
        <p:spPr>
          <a:xfrm>
            <a:off x="6927912" y="1566363"/>
            <a:ext cx="1298054" cy="893900"/>
          </a:xfrm>
          <a:prstGeom prst="foldedCorne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lIns="36000" tIns="36000" rIns="36000" bIns="36000" rtlCol="0" anchor="ctr" anchorCtr="0">
            <a:noAutofit/>
          </a:bodyPr>
          <a:lstStyle/>
          <a:p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Have your 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h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o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t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 meal 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r</a:t>
            </a:r>
            <a:r>
              <a:rPr lang="en-CH" sz="1000" dirty="0" err="1">
                <a:solidFill>
                  <a:srgbClr val="003399"/>
                </a:solidFill>
                <a:latin typeface="Segoe Print" panose="02000600000000000000" pitchFamily="2" charset="0"/>
              </a:rPr>
              <a:t>i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g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h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t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 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a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f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t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e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r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 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y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o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u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 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a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r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r</a:t>
            </a:r>
            <a:r>
              <a:rPr lang="en-CH" sz="1000" dirty="0" err="1">
                <a:solidFill>
                  <a:srgbClr val="003399"/>
                </a:solidFill>
                <a:latin typeface="Segoe Print" panose="02000600000000000000" pitchFamily="2" charset="0"/>
              </a:rPr>
              <a:t>i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v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e 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a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t 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t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h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e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 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r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e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s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t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a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u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r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a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n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t</a:t>
            </a:r>
            <a:endParaRPr lang="de-CH" sz="1000" dirty="0">
              <a:solidFill>
                <a:srgbClr val="003399"/>
              </a:solidFill>
              <a:latin typeface="Segoe Print" panose="02000600000000000000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817C129-A599-457D-9A41-6B49A2163889}"/>
              </a:ext>
            </a:extLst>
          </p:cNvPr>
          <p:cNvSpPr txBox="1"/>
          <p:nvPr/>
        </p:nvSpPr>
        <p:spPr>
          <a:xfrm>
            <a:off x="6835891" y="2581845"/>
            <a:ext cx="1298054" cy="893900"/>
          </a:xfrm>
          <a:prstGeom prst="foldedCorne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lIns="36000" tIns="36000" rIns="36000" bIns="36000" rtlCol="0" anchor="ctr" anchorCtr="0">
            <a:noAutofit/>
          </a:bodyPr>
          <a:lstStyle/>
          <a:p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En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j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o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y 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y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o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u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r 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b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r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e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a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k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 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w</a:t>
            </a:r>
            <a:r>
              <a:rPr lang="en-CH" sz="1000" dirty="0" err="1">
                <a:solidFill>
                  <a:srgbClr val="003399"/>
                </a:solidFill>
                <a:latin typeface="Segoe Print" panose="02000600000000000000" pitchFamily="2" charset="0"/>
              </a:rPr>
              <a:t>i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t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h 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m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o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r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e 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f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r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e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e 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t</a:t>
            </a:r>
            <a:r>
              <a:rPr lang="en-CH" sz="1000" dirty="0" err="1">
                <a:solidFill>
                  <a:srgbClr val="003399"/>
                </a:solidFill>
                <a:latin typeface="Segoe Print" panose="02000600000000000000" pitchFamily="2" charset="0"/>
              </a:rPr>
              <a:t>i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m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e</a:t>
            </a:r>
            <a:endParaRPr lang="de-CH" sz="1000" dirty="0">
              <a:solidFill>
                <a:srgbClr val="003399"/>
              </a:solidFill>
              <a:latin typeface="Segoe Print" panose="020006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F1DAEB-3C7C-478A-8621-D8A14E505FAE}"/>
              </a:ext>
            </a:extLst>
          </p:cNvPr>
          <p:cNvSpPr txBox="1"/>
          <p:nvPr/>
        </p:nvSpPr>
        <p:spPr>
          <a:xfrm>
            <a:off x="1772055" y="2498086"/>
            <a:ext cx="1157469" cy="771080"/>
          </a:xfrm>
          <a:prstGeom prst="foldedCorne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lIns="36000" tIns="36000" rIns="36000" bIns="36000" rtlCol="0" anchor="ctr" anchorCtr="0">
            <a:noAutofit/>
          </a:bodyPr>
          <a:lstStyle/>
          <a:p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F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l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e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x</a:t>
            </a:r>
            <a:r>
              <a:rPr lang="en-CH" sz="1000" dirty="0" err="1">
                <a:solidFill>
                  <a:srgbClr val="003399"/>
                </a:solidFill>
                <a:latin typeface="Segoe Print" panose="02000600000000000000" pitchFamily="2" charset="0"/>
              </a:rPr>
              <a:t>i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b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l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e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 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t</a:t>
            </a:r>
            <a:r>
              <a:rPr lang="en-CH" sz="1000" dirty="0" err="1">
                <a:solidFill>
                  <a:srgbClr val="003399"/>
                </a:solidFill>
                <a:latin typeface="Segoe Print" panose="02000600000000000000" pitchFamily="2" charset="0"/>
              </a:rPr>
              <a:t>i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m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e (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o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r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d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e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r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 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y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o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u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r 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d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e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s</a:t>
            </a:r>
            <a:r>
              <a:rPr lang="en-CH" sz="1000" dirty="0" err="1">
                <a:solidFill>
                  <a:srgbClr val="003399"/>
                </a:solidFill>
                <a:latin typeface="Segoe Print" panose="02000600000000000000" pitchFamily="2" charset="0"/>
              </a:rPr>
              <a:t>i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r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e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d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 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t</a:t>
            </a:r>
            <a:r>
              <a:rPr lang="en-CH" sz="1000" dirty="0" err="1">
                <a:solidFill>
                  <a:srgbClr val="003399"/>
                </a:solidFill>
                <a:latin typeface="Segoe Print" panose="02000600000000000000" pitchFamily="2" charset="0"/>
              </a:rPr>
              <a:t>i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m</a:t>
            </a:r>
            <a:r>
              <a:rPr lang="en-CH" sz="1000">
                <a:solidFill>
                  <a:srgbClr val="003399"/>
                </a:solidFill>
                <a:latin typeface="Segoe Print" panose="02000600000000000000" pitchFamily="2" charset="0"/>
              </a:rPr>
              <a:t>e)</a:t>
            </a:r>
            <a:endParaRPr lang="de-CH" sz="1000" dirty="0">
              <a:solidFill>
                <a:srgbClr val="003399"/>
              </a:solidFill>
              <a:latin typeface="Segoe Print" panose="020006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1FBBA80-91D1-49F0-9560-EE14D6998BF1}"/>
              </a:ext>
            </a:extLst>
          </p:cNvPr>
          <p:cNvSpPr txBox="1"/>
          <p:nvPr/>
        </p:nvSpPr>
        <p:spPr>
          <a:xfrm>
            <a:off x="3243066" y="3827813"/>
            <a:ext cx="1157469" cy="685464"/>
          </a:xfrm>
          <a:prstGeom prst="foldedCorner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lIns="36000" tIns="36000" rIns="36000" bIns="36000" rtlCol="0" anchor="ctr" anchorCtr="0">
            <a:noAutofit/>
          </a:bodyPr>
          <a:lstStyle/>
          <a:p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R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e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c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o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m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a</a:t>
            </a:r>
            <a:r>
              <a:rPr lang="en-CH" sz="1000" dirty="0" err="1">
                <a:solidFill>
                  <a:srgbClr val="003399"/>
                </a:solidFill>
                <a:latin typeface="Segoe Print" panose="02000600000000000000" pitchFamily="2" charset="0"/>
              </a:rPr>
              <a:t>ndation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 System in place</a:t>
            </a:r>
            <a:endParaRPr lang="de-CH" sz="1000" dirty="0">
              <a:solidFill>
                <a:srgbClr val="003399"/>
              </a:solidFill>
              <a:latin typeface="Segoe Print" panose="020006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E0EA6FF-25A0-4E63-8C88-44EAD1633CA5}"/>
              </a:ext>
            </a:extLst>
          </p:cNvPr>
          <p:cNvSpPr txBox="1"/>
          <p:nvPr/>
        </p:nvSpPr>
        <p:spPr>
          <a:xfrm>
            <a:off x="5412600" y="2790903"/>
            <a:ext cx="1298055" cy="771080"/>
          </a:xfrm>
          <a:prstGeom prst="foldedCorne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lIns="36000" tIns="36000" rIns="36000" bIns="36000" rtlCol="0" anchor="ctr" anchorCtr="0">
            <a:noAutofit/>
          </a:bodyPr>
          <a:lstStyle/>
          <a:p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Co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n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v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e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n</a:t>
            </a:r>
            <a:r>
              <a:rPr lang="en-CH" sz="1000" dirty="0" err="1">
                <a:solidFill>
                  <a:srgbClr val="003399"/>
                </a:solidFill>
                <a:latin typeface="Segoe Print" panose="02000600000000000000" pitchFamily="2" charset="0"/>
              </a:rPr>
              <a:t>ie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n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c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e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- (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O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r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d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e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r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 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a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n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y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t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i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m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e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 – 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E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n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j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o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y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 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y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o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u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r 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m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e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a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l 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o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n 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d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e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s</a:t>
            </a:r>
            <a:r>
              <a:rPr lang="en-CH" sz="1000" dirty="0" err="1">
                <a:solidFill>
                  <a:srgbClr val="003399"/>
                </a:solidFill>
                <a:latin typeface="Segoe Print" panose="02000600000000000000" pitchFamily="2" charset="0"/>
              </a:rPr>
              <a:t>i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r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e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d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 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t</a:t>
            </a:r>
            <a:r>
              <a:rPr lang="en-CH" sz="1000" dirty="0" err="1">
                <a:solidFill>
                  <a:srgbClr val="003399"/>
                </a:solidFill>
                <a:latin typeface="Segoe Print" panose="02000600000000000000" pitchFamily="2" charset="0"/>
              </a:rPr>
              <a:t>i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m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e)</a:t>
            </a:r>
            <a:endParaRPr lang="de-CH" sz="1000" dirty="0">
              <a:solidFill>
                <a:srgbClr val="003399"/>
              </a:solidFill>
              <a:latin typeface="Segoe Print" panose="020006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F07D267-F519-4A95-9E56-DBE5B8410DAF}"/>
              </a:ext>
            </a:extLst>
          </p:cNvPr>
          <p:cNvSpPr txBox="1"/>
          <p:nvPr/>
        </p:nvSpPr>
        <p:spPr>
          <a:xfrm>
            <a:off x="3450655" y="2734796"/>
            <a:ext cx="1157469" cy="771080"/>
          </a:xfrm>
          <a:prstGeom prst="foldedCorne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lIns="36000" tIns="36000" rIns="36000" bIns="36000" rtlCol="0" anchor="ctr" anchorCtr="0">
            <a:noAutofit/>
          </a:bodyPr>
          <a:lstStyle/>
          <a:p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P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o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s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i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b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i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l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i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ty to </a:t>
            </a:r>
            <a:r>
              <a:rPr lang="en-CH" sz="1000" dirty="0" err="1">
                <a:solidFill>
                  <a:srgbClr val="003399"/>
                </a:solidFill>
                <a:latin typeface="Segoe Print" panose="02000600000000000000" pitchFamily="2" charset="0"/>
              </a:rPr>
              <a:t>chosse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 our range of 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R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e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s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t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a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u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r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a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n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t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EA08949-E9CE-4260-91A5-5930D238FD15}"/>
              </a:ext>
            </a:extLst>
          </p:cNvPr>
          <p:cNvSpPr txBox="1"/>
          <p:nvPr/>
        </p:nvSpPr>
        <p:spPr>
          <a:xfrm>
            <a:off x="1772054" y="4250609"/>
            <a:ext cx="1157469" cy="685464"/>
          </a:xfrm>
          <a:prstGeom prst="foldedCorner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lIns="36000" tIns="36000" rIns="36000" bIns="36000" rtlCol="0" anchor="ctr" anchorCtr="0">
            <a:noAutofit/>
          </a:bodyPr>
          <a:lstStyle/>
          <a:p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P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l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a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c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e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 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o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r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d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e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r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 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i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n 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t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h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e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 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d</a:t>
            </a:r>
            <a:r>
              <a:rPr lang="en-CH" sz="1000" dirty="0" err="1">
                <a:solidFill>
                  <a:srgbClr val="003399"/>
                </a:solidFill>
                <a:latin typeface="Segoe Print" panose="02000600000000000000" pitchFamily="2" charset="0"/>
              </a:rPr>
              <a:t>esired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 time</a:t>
            </a:r>
            <a:endParaRPr lang="de-CH" sz="1000" dirty="0">
              <a:solidFill>
                <a:srgbClr val="003399"/>
              </a:solidFill>
              <a:latin typeface="Segoe Print" panose="02000600000000000000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2474DC0-163A-4A16-9598-24FC5D864E43}"/>
              </a:ext>
            </a:extLst>
          </p:cNvPr>
          <p:cNvSpPr txBox="1"/>
          <p:nvPr/>
        </p:nvSpPr>
        <p:spPr>
          <a:xfrm>
            <a:off x="1333788" y="5378209"/>
            <a:ext cx="1157469" cy="370548"/>
          </a:xfrm>
          <a:prstGeom prst="foldedCorner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lIns="36000" tIns="36000" rIns="36000" bIns="36000" rtlCol="0" anchor="ctr" anchorCtr="0">
            <a:noAutofit/>
          </a:bodyPr>
          <a:lstStyle/>
          <a:p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N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o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 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Wa</a:t>
            </a:r>
            <a:r>
              <a:rPr lang="en-CH" sz="1000" dirty="0" err="1">
                <a:solidFill>
                  <a:srgbClr val="003399"/>
                </a:solidFill>
                <a:latin typeface="Segoe Print" panose="02000600000000000000" pitchFamily="2" charset="0"/>
              </a:rPr>
              <a:t>i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t</a:t>
            </a:r>
            <a:r>
              <a:rPr lang="en-CH" sz="1000" dirty="0" err="1">
                <a:solidFill>
                  <a:srgbClr val="003399"/>
                </a:solidFill>
                <a:latin typeface="Segoe Print" panose="02000600000000000000" pitchFamily="2" charset="0"/>
              </a:rPr>
              <a:t>i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n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g 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t</a:t>
            </a:r>
            <a:r>
              <a:rPr lang="en-CH" sz="1000" dirty="0" err="1">
                <a:solidFill>
                  <a:srgbClr val="003399"/>
                </a:solidFill>
                <a:latin typeface="Segoe Print" panose="02000600000000000000" pitchFamily="2" charset="0"/>
              </a:rPr>
              <a:t>i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m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e</a:t>
            </a:r>
            <a:endParaRPr lang="de-CH" sz="1000" dirty="0">
              <a:solidFill>
                <a:srgbClr val="003399"/>
              </a:solidFill>
              <a:latin typeface="Segoe Print" panose="02000600000000000000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5DE4D0-F6DD-4C32-ADB2-EB6C39BAE9D0}"/>
              </a:ext>
            </a:extLst>
          </p:cNvPr>
          <p:cNvSpPr txBox="1"/>
          <p:nvPr/>
        </p:nvSpPr>
        <p:spPr>
          <a:xfrm>
            <a:off x="3252576" y="5112662"/>
            <a:ext cx="1157469" cy="492728"/>
          </a:xfrm>
          <a:prstGeom prst="foldedCorner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lIns="36000" tIns="36000" rIns="36000" bIns="36000" rtlCol="0" anchor="ctr" anchorCtr="0">
            <a:noAutofit/>
          </a:bodyPr>
          <a:lstStyle/>
          <a:p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P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r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e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d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i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c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t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a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b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l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e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 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C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o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s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t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B597977-05E2-4DB6-8D28-201E6478AEEE}"/>
              </a:ext>
            </a:extLst>
          </p:cNvPr>
          <p:cNvSpPr txBox="1"/>
          <p:nvPr/>
        </p:nvSpPr>
        <p:spPr>
          <a:xfrm>
            <a:off x="8296345" y="2362049"/>
            <a:ext cx="1157469" cy="372747"/>
          </a:xfrm>
          <a:prstGeom prst="foldedCorner">
            <a:avLst/>
          </a:prstGeom>
          <a:solidFill>
            <a:srgbClr val="FFFF99"/>
          </a:solidFill>
        </p:spPr>
        <p:txBody>
          <a:bodyPr wrap="square" lIns="36000" tIns="36000" rIns="36000" bIns="36000" rtlCol="0" anchor="ctr" anchorCtr="0">
            <a:noAutofit/>
          </a:bodyPr>
          <a:lstStyle/>
          <a:p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M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a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k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e 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t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h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e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 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o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r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d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e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EE001E7-DB64-4062-8D85-324476ACED04}"/>
              </a:ext>
            </a:extLst>
          </p:cNvPr>
          <p:cNvSpPr txBox="1"/>
          <p:nvPr/>
        </p:nvSpPr>
        <p:spPr>
          <a:xfrm>
            <a:off x="1110067" y="1517878"/>
            <a:ext cx="1604912" cy="846394"/>
          </a:xfrm>
          <a:prstGeom prst="foldedCorne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lIns="36000" tIns="36000" rIns="36000" bIns="36000" rtlCol="0" anchor="ctr" anchorCtr="0">
            <a:noAutofit/>
          </a:bodyPr>
          <a:lstStyle/>
          <a:p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24/7 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S</a:t>
            </a:r>
            <a:r>
              <a:rPr lang="en-CH" sz="1000" dirty="0" err="1">
                <a:solidFill>
                  <a:srgbClr val="003399"/>
                </a:solidFill>
                <a:latin typeface="Segoe Print" panose="02000600000000000000" pitchFamily="2" charset="0"/>
              </a:rPr>
              <a:t>i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m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m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e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 </a:t>
            </a:r>
            <a:b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</a:b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p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l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a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t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f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o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r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m 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s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e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r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v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i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c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e</a:t>
            </a:r>
            <a:endParaRPr lang="en-CH" sz="1000" dirty="0">
              <a:solidFill>
                <a:srgbClr val="003399"/>
              </a:solidFill>
              <a:latin typeface="Segoe Print" panose="02000600000000000000" pitchFamily="2" charset="0"/>
            </a:endParaRPr>
          </a:p>
          <a:p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(depends on restaurant </a:t>
            </a:r>
            <a:r>
              <a:rPr lang="en-CH" sz="1000" dirty="0" err="1">
                <a:solidFill>
                  <a:srgbClr val="003399"/>
                </a:solidFill>
                <a:latin typeface="Segoe Print" panose="02000600000000000000" pitchFamily="2" charset="0"/>
              </a:rPr>
              <a:t>oppen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n</a:t>
            </a:r>
            <a:r>
              <a:rPr lang="en-CH" sz="1000" dirty="0" err="1">
                <a:solidFill>
                  <a:srgbClr val="003399"/>
                </a:solidFill>
                <a:latin typeface="Segoe Print" panose="02000600000000000000" pitchFamily="2" charset="0"/>
              </a:rPr>
              <a:t>ing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 hours)</a:t>
            </a:r>
            <a:endParaRPr lang="de-CH" sz="1000" dirty="0">
              <a:solidFill>
                <a:srgbClr val="003399"/>
              </a:solidFill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938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25966" y="3706855"/>
            <a:ext cx="1157469" cy="548756"/>
          </a:xfrm>
          <a:prstGeom prst="foldedCorner">
            <a:avLst/>
          </a:prstGeom>
          <a:solidFill>
            <a:srgbClr val="FFFF99"/>
          </a:solidFill>
        </p:spPr>
        <p:txBody>
          <a:bodyPr wrap="square" lIns="36000" tIns="36000" rIns="36000" bIns="36000" rtlCol="0" anchor="ctr" anchorCtr="0">
            <a:noAutofit/>
          </a:bodyPr>
          <a:lstStyle/>
          <a:p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S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e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r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v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e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 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t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h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e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 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M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e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a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l</a:t>
            </a:r>
            <a:endParaRPr lang="de-CH" sz="1000" dirty="0">
              <a:solidFill>
                <a:srgbClr val="003399"/>
              </a:solidFill>
              <a:latin typeface="Segoe Print" panose="020006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864D10-87C2-4A1B-A1FB-61B94FE55E04}"/>
              </a:ext>
            </a:extLst>
          </p:cNvPr>
          <p:cNvSpPr txBox="1"/>
          <p:nvPr/>
        </p:nvSpPr>
        <p:spPr>
          <a:xfrm>
            <a:off x="8343944" y="4311665"/>
            <a:ext cx="1062269" cy="548756"/>
          </a:xfrm>
          <a:prstGeom prst="foldedCorner">
            <a:avLst/>
          </a:prstGeom>
          <a:solidFill>
            <a:srgbClr val="FFFF99"/>
          </a:solidFill>
        </p:spPr>
        <p:txBody>
          <a:bodyPr wrap="square" lIns="36000" tIns="36000" rIns="36000" bIns="36000" rtlCol="0" anchor="ctr" anchorCtr="0">
            <a:noAutofit/>
          </a:bodyPr>
          <a:lstStyle/>
          <a:p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P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a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y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m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e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n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t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 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A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q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u</a:t>
            </a:r>
            <a:r>
              <a:rPr lang="en-CH" sz="1000" dirty="0" err="1">
                <a:solidFill>
                  <a:srgbClr val="003399"/>
                </a:solidFill>
                <a:latin typeface="Segoe Print" panose="02000600000000000000" pitchFamily="2" charset="0"/>
              </a:rPr>
              <a:t>i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r</a:t>
            </a:r>
            <a:r>
              <a:rPr lang="en-CH" sz="1000" dirty="0" err="1">
                <a:solidFill>
                  <a:srgbClr val="003399"/>
                </a:solidFill>
                <a:latin typeface="Segoe Print" panose="02000600000000000000" pitchFamily="2" charset="0"/>
              </a:rPr>
              <a:t>i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n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g</a:t>
            </a:r>
            <a:endParaRPr lang="de-CH" sz="1000" dirty="0">
              <a:solidFill>
                <a:srgbClr val="003399"/>
              </a:solidFill>
              <a:latin typeface="Segoe Print" panose="020006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82E0AA-F380-4042-A347-B92012E4B8BF}"/>
              </a:ext>
            </a:extLst>
          </p:cNvPr>
          <p:cNvSpPr txBox="1"/>
          <p:nvPr/>
        </p:nvSpPr>
        <p:spPr>
          <a:xfrm>
            <a:off x="6238875" y="828675"/>
            <a:ext cx="2197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Restaurant (</a:t>
            </a:r>
            <a:r>
              <a:rPr lang="de-CH" dirty="0"/>
              <a:t>B</a:t>
            </a:r>
            <a:r>
              <a:rPr lang="en-CH" dirty="0" err="1"/>
              <a:t>usiness</a:t>
            </a:r>
            <a:r>
              <a:rPr lang="en-CH" dirty="0"/>
              <a:t>)</a:t>
            </a:r>
            <a:endParaRPr lang="de-CH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1079E9-7681-4E85-9B28-8D5D047BFB82}"/>
              </a:ext>
            </a:extLst>
          </p:cNvPr>
          <p:cNvSpPr txBox="1"/>
          <p:nvPr/>
        </p:nvSpPr>
        <p:spPr>
          <a:xfrm>
            <a:off x="392765" y="2558787"/>
            <a:ext cx="1157469" cy="548756"/>
          </a:xfrm>
          <a:prstGeom prst="foldedCorner">
            <a:avLst/>
          </a:prstGeom>
          <a:solidFill>
            <a:srgbClr val="FFFF99"/>
          </a:solidFill>
        </p:spPr>
        <p:txBody>
          <a:bodyPr wrap="square" lIns="36000" tIns="36000" rIns="36000" bIns="36000" rtlCol="0" anchor="ctr" anchorCtr="0">
            <a:noAutofit/>
          </a:bodyPr>
          <a:lstStyle/>
          <a:p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S</a:t>
            </a:r>
            <a:r>
              <a:rPr lang="en-CH" sz="1000" dirty="0" err="1">
                <a:solidFill>
                  <a:srgbClr val="003399"/>
                </a:solidFill>
                <a:latin typeface="Segoe Print" panose="02000600000000000000" pitchFamily="2" charset="0"/>
              </a:rPr>
              <a:t>i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m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m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e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 (platform)</a:t>
            </a:r>
            <a:endParaRPr lang="de-CH" sz="1000" dirty="0">
              <a:solidFill>
                <a:srgbClr val="003399"/>
              </a:solidFill>
              <a:latin typeface="Segoe Print" panose="020006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C2D663-97F5-4371-9DC1-D4D0B66926EF}"/>
              </a:ext>
            </a:extLst>
          </p:cNvPr>
          <p:cNvSpPr txBox="1"/>
          <p:nvPr/>
        </p:nvSpPr>
        <p:spPr>
          <a:xfrm>
            <a:off x="388965" y="3750458"/>
            <a:ext cx="1157469" cy="548756"/>
          </a:xfrm>
          <a:prstGeom prst="foldedCorner">
            <a:avLst/>
          </a:prstGeom>
          <a:solidFill>
            <a:srgbClr val="FFFF99"/>
          </a:solidFill>
        </p:spPr>
        <p:txBody>
          <a:bodyPr wrap="square" lIns="36000" tIns="36000" rIns="36000" bIns="36000" rtlCol="0" anchor="ctr" anchorCtr="0">
            <a:noAutofit/>
          </a:bodyPr>
          <a:lstStyle/>
          <a:p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S</a:t>
            </a:r>
            <a:r>
              <a:rPr lang="en-CH" sz="1000" dirty="0" err="1">
                <a:solidFill>
                  <a:srgbClr val="003399"/>
                </a:solidFill>
                <a:latin typeface="Segoe Print" panose="02000600000000000000" pitchFamily="2" charset="0"/>
              </a:rPr>
              <a:t>i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m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m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e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 (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a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p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p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)</a:t>
            </a:r>
            <a:endParaRPr lang="de-CH" sz="1000" dirty="0">
              <a:solidFill>
                <a:srgbClr val="003399"/>
              </a:solidFill>
              <a:latin typeface="Segoe Print" panose="020006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C2FA27-076A-4928-914A-10E0E6C62D57}"/>
              </a:ext>
            </a:extLst>
          </p:cNvPr>
          <p:cNvSpPr txBox="1"/>
          <p:nvPr/>
        </p:nvSpPr>
        <p:spPr>
          <a:xfrm>
            <a:off x="388966" y="4452205"/>
            <a:ext cx="1157469" cy="548756"/>
          </a:xfrm>
          <a:prstGeom prst="foldedCorner">
            <a:avLst/>
          </a:prstGeom>
          <a:solidFill>
            <a:srgbClr val="FFFF99"/>
          </a:solidFill>
        </p:spPr>
        <p:txBody>
          <a:bodyPr wrap="square" lIns="36000" tIns="36000" rIns="36000" bIns="36000" rtlCol="0" anchor="ctr" anchorCtr="0">
            <a:noAutofit/>
          </a:bodyPr>
          <a:lstStyle/>
          <a:p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s</a:t>
            </a:r>
            <a:r>
              <a:rPr lang="en-CH" sz="1000" dirty="0" err="1">
                <a:solidFill>
                  <a:srgbClr val="003399"/>
                </a:solidFill>
                <a:latin typeface="Segoe Print" panose="02000600000000000000" pitchFamily="2" charset="0"/>
              </a:rPr>
              <a:t>i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m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m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e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.com</a:t>
            </a:r>
            <a:endParaRPr lang="de-CH" sz="1000" dirty="0">
              <a:solidFill>
                <a:srgbClr val="003399"/>
              </a:solidFill>
              <a:latin typeface="Segoe Print" panose="020006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38D7F3-8249-4D67-A46F-8606B28A7DA7}"/>
              </a:ext>
            </a:extLst>
          </p:cNvPr>
          <p:cNvSpPr txBox="1"/>
          <p:nvPr/>
        </p:nvSpPr>
        <p:spPr>
          <a:xfrm>
            <a:off x="5421966" y="3797249"/>
            <a:ext cx="1157469" cy="771080"/>
          </a:xfrm>
          <a:prstGeom prst="foldedCorner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lIns="36000" tIns="36000" rIns="36000" bIns="36000" rtlCol="0" anchor="ctr" anchorCtr="0">
            <a:noAutofit/>
          </a:bodyPr>
          <a:lstStyle/>
          <a:p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L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a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c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k of time to 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c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o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o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k 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a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l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l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 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M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e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a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l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s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 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i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n 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a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 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s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h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o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r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t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 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t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e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r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m 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o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f 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t</a:t>
            </a:r>
            <a:r>
              <a:rPr lang="en-CH" sz="1000" dirty="0" err="1">
                <a:solidFill>
                  <a:srgbClr val="003399"/>
                </a:solidFill>
                <a:latin typeface="Segoe Print" panose="02000600000000000000" pitchFamily="2" charset="0"/>
              </a:rPr>
              <a:t>i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m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e</a:t>
            </a:r>
            <a:endParaRPr lang="de-CH" sz="1000" dirty="0">
              <a:solidFill>
                <a:srgbClr val="003399"/>
              </a:solidFill>
              <a:latin typeface="Segoe Print" panose="020006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65DF9A-58DB-4D71-BF8D-3B5C7C958F14}"/>
              </a:ext>
            </a:extLst>
          </p:cNvPr>
          <p:cNvSpPr txBox="1"/>
          <p:nvPr/>
        </p:nvSpPr>
        <p:spPr>
          <a:xfrm>
            <a:off x="6710655" y="4124030"/>
            <a:ext cx="1157469" cy="423936"/>
          </a:xfrm>
          <a:prstGeom prst="foldedCorner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lIns="36000" tIns="36000" rIns="36000" bIns="36000" rtlCol="0" anchor="ctr" anchorCtr="0">
            <a:noAutofit/>
          </a:bodyPr>
          <a:lstStyle/>
          <a:p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L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a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c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k 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o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f 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C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u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s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t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o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m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e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r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3CC62F-F42C-4D95-ADA1-3933E777606D}"/>
              </a:ext>
            </a:extLst>
          </p:cNvPr>
          <p:cNvSpPr txBox="1"/>
          <p:nvPr/>
        </p:nvSpPr>
        <p:spPr>
          <a:xfrm>
            <a:off x="7274158" y="5000961"/>
            <a:ext cx="1298054" cy="685464"/>
          </a:xfrm>
          <a:prstGeom prst="foldedCorner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lIns="36000" tIns="36000" rIns="36000" bIns="36000" rtlCol="0" anchor="ctr" anchorCtr="0">
            <a:noAutofit/>
          </a:bodyPr>
          <a:lstStyle/>
          <a:p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Paying for t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o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o 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m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a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n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y 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u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n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n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e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s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s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e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s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a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r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y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 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p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e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r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s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o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n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l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el</a:t>
            </a:r>
            <a:endParaRPr lang="de-CH" sz="1000" dirty="0">
              <a:solidFill>
                <a:srgbClr val="003399"/>
              </a:solidFill>
              <a:latin typeface="Segoe Print" panose="020006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BB746C-E1C5-477F-9474-F67364C67239}"/>
              </a:ext>
            </a:extLst>
          </p:cNvPr>
          <p:cNvSpPr txBox="1"/>
          <p:nvPr/>
        </p:nvSpPr>
        <p:spPr>
          <a:xfrm>
            <a:off x="5930648" y="4951539"/>
            <a:ext cx="1157469" cy="685464"/>
          </a:xfrm>
          <a:prstGeom prst="foldedCorner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lIns="36000" tIns="36000" rIns="36000" bIns="36000" rtlCol="0" anchor="ctr" anchorCtr="0">
            <a:noAutofit/>
          </a:bodyPr>
          <a:lstStyle/>
          <a:p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T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o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o 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m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u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c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h 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F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o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o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d 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r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e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m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a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i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n 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i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n 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t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h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e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 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e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n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d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 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o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f 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t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h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e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 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d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a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A060B3-9141-4B39-9507-EC37A3164628}"/>
              </a:ext>
            </a:extLst>
          </p:cNvPr>
          <p:cNvSpPr txBox="1"/>
          <p:nvPr/>
        </p:nvSpPr>
        <p:spPr>
          <a:xfrm>
            <a:off x="6982011" y="1955234"/>
            <a:ext cx="1298054" cy="577220"/>
          </a:xfrm>
          <a:prstGeom prst="foldedCorne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lIns="36000" tIns="36000" rIns="36000" bIns="36000" rtlCol="0" anchor="ctr" anchorCtr="0">
            <a:noAutofit/>
          </a:bodyPr>
          <a:lstStyle/>
          <a:p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I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n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c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r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e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a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s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e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 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C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u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s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t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o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m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e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r 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r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e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a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c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h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a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b</a:t>
            </a:r>
            <a:r>
              <a:rPr lang="en-CH" sz="1000" dirty="0" err="1">
                <a:solidFill>
                  <a:srgbClr val="003399"/>
                </a:solidFill>
                <a:latin typeface="Segoe Print" panose="02000600000000000000" pitchFamily="2" charset="0"/>
              </a:rPr>
              <a:t>i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l</a:t>
            </a:r>
            <a:r>
              <a:rPr lang="en-CH" sz="1000" dirty="0" err="1">
                <a:solidFill>
                  <a:srgbClr val="003399"/>
                </a:solidFill>
                <a:latin typeface="Segoe Print" panose="02000600000000000000" pitchFamily="2" charset="0"/>
              </a:rPr>
              <a:t>i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t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y</a:t>
            </a:r>
            <a:endParaRPr lang="de-CH" sz="1000" dirty="0">
              <a:solidFill>
                <a:srgbClr val="003399"/>
              </a:solidFill>
              <a:latin typeface="Segoe Print" panose="02000600000000000000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817C129-A599-457D-9A41-6B49A2163889}"/>
              </a:ext>
            </a:extLst>
          </p:cNvPr>
          <p:cNvSpPr txBox="1"/>
          <p:nvPr/>
        </p:nvSpPr>
        <p:spPr>
          <a:xfrm>
            <a:off x="5543837" y="2824383"/>
            <a:ext cx="1390075" cy="771080"/>
          </a:xfrm>
          <a:prstGeom prst="foldedCorne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lIns="36000" tIns="36000" rIns="36000" bIns="36000" rtlCol="0" anchor="ctr" anchorCtr="0">
            <a:noAutofit/>
          </a:bodyPr>
          <a:lstStyle/>
          <a:p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I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n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c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r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e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a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s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e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 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t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h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e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 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t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u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r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n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o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v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e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r 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w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h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i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l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e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 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i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n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c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r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e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a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s</a:t>
            </a:r>
            <a:r>
              <a:rPr lang="en-CH" sz="1000" dirty="0" err="1">
                <a:solidFill>
                  <a:srgbClr val="003399"/>
                </a:solidFill>
                <a:latin typeface="Segoe Print" panose="02000600000000000000" pitchFamily="2" charset="0"/>
              </a:rPr>
              <a:t>i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n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g 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e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f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f</a:t>
            </a:r>
            <a:r>
              <a:rPr lang="en-CH" sz="1000" dirty="0" err="1">
                <a:solidFill>
                  <a:srgbClr val="003399"/>
                </a:solidFill>
                <a:latin typeface="Segoe Print" panose="02000600000000000000" pitchFamily="2" charset="0"/>
              </a:rPr>
              <a:t>i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c</a:t>
            </a:r>
            <a:r>
              <a:rPr lang="en-CH" sz="1000" dirty="0" err="1">
                <a:solidFill>
                  <a:srgbClr val="003399"/>
                </a:solidFill>
                <a:latin typeface="Segoe Print" panose="02000600000000000000" pitchFamily="2" charset="0"/>
              </a:rPr>
              <a:t>i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e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n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c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y</a:t>
            </a:r>
            <a:endParaRPr lang="de-CH" sz="1000" dirty="0">
              <a:solidFill>
                <a:srgbClr val="003399"/>
              </a:solidFill>
              <a:latin typeface="Segoe Print" panose="020006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1FBBA80-91D1-49F0-9560-EE14D6998BF1}"/>
              </a:ext>
            </a:extLst>
          </p:cNvPr>
          <p:cNvSpPr txBox="1"/>
          <p:nvPr/>
        </p:nvSpPr>
        <p:spPr>
          <a:xfrm>
            <a:off x="3243066" y="3827813"/>
            <a:ext cx="1157469" cy="685464"/>
          </a:xfrm>
          <a:prstGeom prst="foldedCorner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lIns="36000" tIns="36000" rIns="36000" bIns="36000" rtlCol="0" anchor="ctr" anchorCtr="0">
            <a:noAutofit/>
          </a:bodyPr>
          <a:lstStyle/>
          <a:p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Customer reachability via </a:t>
            </a:r>
            <a:r>
              <a:rPr lang="en-CH" sz="1000" dirty="0" err="1">
                <a:solidFill>
                  <a:srgbClr val="003399"/>
                </a:solidFill>
                <a:latin typeface="Segoe Print" panose="02000600000000000000" pitchFamily="2" charset="0"/>
              </a:rPr>
              <a:t>Simme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 platform</a:t>
            </a:r>
            <a:endParaRPr lang="de-CH" sz="1000" dirty="0">
              <a:solidFill>
                <a:srgbClr val="003399"/>
              </a:solidFill>
              <a:latin typeface="Segoe Print" panose="02000600000000000000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EA08949-E9CE-4260-91A5-5930D238FD15}"/>
              </a:ext>
            </a:extLst>
          </p:cNvPr>
          <p:cNvSpPr txBox="1"/>
          <p:nvPr/>
        </p:nvSpPr>
        <p:spPr>
          <a:xfrm>
            <a:off x="1728002" y="4905226"/>
            <a:ext cx="1157469" cy="988631"/>
          </a:xfrm>
          <a:prstGeom prst="foldedCorner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lIns="36000" tIns="36000" rIns="36000" bIns="36000" rtlCol="0" anchor="ctr" anchorCtr="0">
            <a:noAutofit/>
          </a:bodyPr>
          <a:lstStyle/>
          <a:p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V</a:t>
            </a:r>
            <a:r>
              <a:rPr lang="en-CH" sz="1000" dirty="0" err="1">
                <a:solidFill>
                  <a:srgbClr val="003399"/>
                </a:solidFill>
                <a:latin typeface="Segoe Print" panose="02000600000000000000" pitchFamily="2" charset="0"/>
              </a:rPr>
              <a:t>i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a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 P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r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e 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O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r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d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e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r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s 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i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s 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m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u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c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h 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e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a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s</a:t>
            </a:r>
            <a:r>
              <a:rPr lang="en-CH" sz="1000" dirty="0" err="1">
                <a:solidFill>
                  <a:srgbClr val="003399"/>
                </a:solidFill>
                <a:latin typeface="Segoe Print" panose="02000600000000000000" pitchFamily="2" charset="0"/>
              </a:rPr>
              <a:t>i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e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r 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t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o 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m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a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n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a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g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e 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t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h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e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 cooking 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v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o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l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u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m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e and </a:t>
            </a:r>
            <a:r>
              <a:rPr lang="en-CH" sz="1000" dirty="0" err="1">
                <a:solidFill>
                  <a:srgbClr val="003399"/>
                </a:solidFill>
                <a:latin typeface="Segoe Print" panose="02000600000000000000" pitchFamily="2" charset="0"/>
              </a:rPr>
              <a:t>stre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s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s level</a:t>
            </a:r>
            <a:endParaRPr lang="de-CH" sz="1000" dirty="0">
              <a:solidFill>
                <a:srgbClr val="003399"/>
              </a:solidFill>
              <a:latin typeface="Segoe Print" panose="02000600000000000000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2474DC0-163A-4A16-9598-24FC5D864E43}"/>
              </a:ext>
            </a:extLst>
          </p:cNvPr>
          <p:cNvSpPr txBox="1"/>
          <p:nvPr/>
        </p:nvSpPr>
        <p:spPr>
          <a:xfrm>
            <a:off x="1873506" y="4266931"/>
            <a:ext cx="1157469" cy="370548"/>
          </a:xfrm>
          <a:prstGeom prst="foldedCorner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lIns="36000" tIns="36000" rIns="36000" bIns="36000" rtlCol="0" anchor="ctr" anchorCtr="0">
            <a:noAutofit/>
          </a:bodyPr>
          <a:lstStyle/>
          <a:p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N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o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 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Wa</a:t>
            </a:r>
            <a:r>
              <a:rPr lang="en-CH" sz="1000" dirty="0" err="1">
                <a:solidFill>
                  <a:srgbClr val="003399"/>
                </a:solidFill>
                <a:latin typeface="Segoe Print" panose="02000600000000000000" pitchFamily="2" charset="0"/>
              </a:rPr>
              <a:t>i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t</a:t>
            </a:r>
            <a:r>
              <a:rPr lang="en-CH" sz="1000" dirty="0" err="1">
                <a:solidFill>
                  <a:srgbClr val="003399"/>
                </a:solidFill>
                <a:latin typeface="Segoe Print" panose="02000600000000000000" pitchFamily="2" charset="0"/>
              </a:rPr>
              <a:t>i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n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g 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t</a:t>
            </a:r>
            <a:r>
              <a:rPr lang="en-CH" sz="1000" dirty="0" err="1">
                <a:solidFill>
                  <a:srgbClr val="003399"/>
                </a:solidFill>
                <a:latin typeface="Segoe Print" panose="02000600000000000000" pitchFamily="2" charset="0"/>
              </a:rPr>
              <a:t>i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m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e</a:t>
            </a:r>
            <a:endParaRPr lang="de-CH" sz="1000" dirty="0">
              <a:solidFill>
                <a:srgbClr val="003399"/>
              </a:solidFill>
              <a:latin typeface="Segoe Print" panose="02000600000000000000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5DE4D0-F6DD-4C32-ADB2-EB6C39BAE9D0}"/>
              </a:ext>
            </a:extLst>
          </p:cNvPr>
          <p:cNvSpPr txBox="1"/>
          <p:nvPr/>
        </p:nvSpPr>
        <p:spPr>
          <a:xfrm>
            <a:off x="3343611" y="5294271"/>
            <a:ext cx="1157469" cy="573763"/>
          </a:xfrm>
          <a:prstGeom prst="foldedCorner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lIns="36000" tIns="36000" rIns="36000" bIns="36000" rtlCol="0" anchor="ctr" anchorCtr="0">
            <a:noAutofit/>
          </a:bodyPr>
          <a:lstStyle/>
          <a:p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P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r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e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d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i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c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t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a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b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l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e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 Cooking volume via Pre Orders</a:t>
            </a:r>
            <a:endParaRPr lang="de-CH" sz="1000" dirty="0">
              <a:solidFill>
                <a:srgbClr val="003399"/>
              </a:solidFill>
              <a:latin typeface="Segoe Print" panose="02000600000000000000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B597977-05E2-4DB6-8D28-201E6478AEEE}"/>
              </a:ext>
            </a:extLst>
          </p:cNvPr>
          <p:cNvSpPr txBox="1"/>
          <p:nvPr/>
        </p:nvSpPr>
        <p:spPr>
          <a:xfrm>
            <a:off x="8225966" y="2816372"/>
            <a:ext cx="1157469" cy="372747"/>
          </a:xfrm>
          <a:prstGeom prst="foldedCorner">
            <a:avLst/>
          </a:prstGeom>
          <a:solidFill>
            <a:srgbClr val="FFFF99"/>
          </a:solidFill>
        </p:spPr>
        <p:txBody>
          <a:bodyPr wrap="square" lIns="36000" tIns="36000" rIns="36000" bIns="36000" rtlCol="0" anchor="ctr" anchorCtr="0">
            <a:noAutofit/>
          </a:bodyPr>
          <a:lstStyle/>
          <a:p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C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o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o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k 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t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h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e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 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M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e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a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l</a:t>
            </a:r>
            <a:endParaRPr lang="de-CH" sz="1000" dirty="0">
              <a:solidFill>
                <a:srgbClr val="003399"/>
              </a:solidFill>
              <a:latin typeface="Segoe Print" panose="02000600000000000000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EE001E7-DB64-4062-8D85-324476ACED04}"/>
              </a:ext>
            </a:extLst>
          </p:cNvPr>
          <p:cNvSpPr txBox="1"/>
          <p:nvPr/>
        </p:nvSpPr>
        <p:spPr>
          <a:xfrm>
            <a:off x="2923990" y="1759790"/>
            <a:ext cx="1290233" cy="390887"/>
          </a:xfrm>
          <a:prstGeom prst="foldedCorne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lIns="36000" tIns="36000" rIns="36000" bIns="36000" rtlCol="0" anchor="ctr" anchorCtr="0">
            <a:noAutofit/>
          </a:bodyPr>
          <a:lstStyle/>
          <a:p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24/7 Service</a:t>
            </a:r>
          </a:p>
        </p:txBody>
      </p:sp>
    </p:spTree>
    <p:extLst>
      <p:ext uri="{BB962C8B-B14F-4D97-AF65-F5344CB8AC3E}">
        <p14:creationId xmlns:p14="http://schemas.microsoft.com/office/powerpoint/2010/main" val="558732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746</Words>
  <Application>Microsoft Office PowerPoint</Application>
  <PresentationFormat>A4 Paper (210x297 mm)</PresentationFormat>
  <Paragraphs>43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Segoe Print</vt:lpstr>
      <vt:lpstr>Office Theme</vt:lpstr>
      <vt:lpstr>PowerPoint Presentation</vt:lpstr>
      <vt:lpstr>PowerPoint Presentation</vt:lpstr>
    </vt:vector>
  </TitlesOfParts>
  <Company>Fachhochschule Nordwestschweiz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Hinkelmann Knut</dc:creator>
  <cp:lastModifiedBy>Gjonson Pjetri</cp:lastModifiedBy>
  <cp:revision>9</cp:revision>
  <dcterms:created xsi:type="dcterms:W3CDTF">2017-09-21T01:06:41Z</dcterms:created>
  <dcterms:modified xsi:type="dcterms:W3CDTF">2019-12-11T18:12:20Z</dcterms:modified>
</cp:coreProperties>
</file>