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38" autoAdjust="0"/>
  </p:normalViewPr>
  <p:slideViewPr>
    <p:cSldViewPr snapToGrid="0">
      <p:cViewPr varScale="1">
        <p:scale>
          <a:sx n="85" d="100"/>
          <a:sy n="85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67533" y="94254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216007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(2 per day of 2 hours each at 10.00 and 14.00) can create and delete bookings.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8AE5-4697-0148-86F4-8664FE36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00" y="208860"/>
            <a:ext cx="2260600" cy="11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C6BFC-0328-0648-8DCA-EDC9A80C3393}"/>
              </a:ext>
            </a:extLst>
          </p:cNvPr>
          <p:cNvSpPr txBox="1"/>
          <p:nvPr/>
        </p:nvSpPr>
        <p:spPr>
          <a:xfrm>
            <a:off x="5111646" y="974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C78A-4CB5-0344-A375-A06BD95EF759}"/>
              </a:ext>
            </a:extLst>
          </p:cNvPr>
          <p:cNvSpPr txBox="1"/>
          <p:nvPr/>
        </p:nvSpPr>
        <p:spPr>
          <a:xfrm>
            <a:off x="5456420" y="869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917</TotalTime>
  <Words>434</Words>
  <Application>Microsoft Macintosh PowerPoint</Application>
  <PresentationFormat>Custom</PresentationFormat>
  <Paragraphs>101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Bisht Pooja (s)</cp:lastModifiedBy>
  <cp:revision>70</cp:revision>
  <dcterms:created xsi:type="dcterms:W3CDTF">2019-11-10T14:36:01Z</dcterms:created>
  <dcterms:modified xsi:type="dcterms:W3CDTF">2020-05-31T08:23:20Z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