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751" autoAdjust="0"/>
  </p:normalViewPr>
  <p:slideViewPr>
    <p:cSldViewPr snapToGrid="0">
      <p:cViewPr>
        <p:scale>
          <a:sx n="74" d="100"/>
          <a:sy n="74" d="100"/>
        </p:scale>
        <p:origin x="1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33211" y="673629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E3D8B-465F-184B-AACA-8F08791EC47B}"/>
              </a:ext>
            </a:extLst>
          </p:cNvPr>
          <p:cNvSpPr txBox="1"/>
          <p:nvPr/>
        </p:nvSpPr>
        <p:spPr>
          <a:xfrm>
            <a:off x="573354" y="1572189"/>
            <a:ext cx="95427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CH" sz="2000" dirty="0"/>
              <a:t>upersaas url is sent to selected candidates along with password to access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CH" sz="2000" dirty="0"/>
              <a:t>andidate required to create supersaas account and provide email, name and moble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User can view available DigiBp calendar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dirty="0"/>
              <a:t>Based on available time slotes (2 per day of 2 hours each at 10.00 and 14.00) can create and delete bookings.</a:t>
            </a:r>
          </a:p>
          <a:p>
            <a:endParaRPr lang="en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8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B72829-DB79-1A4D-BE91-DA0DB54B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2" y="4849544"/>
            <a:ext cx="3808325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19B10C-F823-3447-9ED2-4643DB58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23" y="4849544"/>
            <a:ext cx="3808325" cy="20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164113" y="757073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ublish Job Ad</a:t>
            </a: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994F6-A2B3-2643-9979-9DE4683D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90" y="1403132"/>
            <a:ext cx="3445180" cy="5675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4A482-BDD1-2943-B938-579EAA49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96" y="1570779"/>
            <a:ext cx="4494178" cy="47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234</TotalTime>
  <Words>432</Words>
  <Application>Microsoft Macintosh PowerPoint</Application>
  <PresentationFormat>Custom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Bisht Pooja (s)</cp:lastModifiedBy>
  <cp:revision>66</cp:revision>
  <dcterms:created xsi:type="dcterms:W3CDTF">2019-11-10T14:36:01Z</dcterms:created>
  <dcterms:modified xsi:type="dcterms:W3CDTF">2020-05-30T17:21:26Z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