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1" r:id="rId7"/>
    <p:sldId id="262" r:id="rId8"/>
    <p:sldId id="267" r:id="rId9"/>
    <p:sldId id="268" r:id="rId10"/>
    <p:sldId id="270" r:id="rId11"/>
    <p:sldId id="263" r:id="rId12"/>
    <p:sldId id="266" r:id="rId13"/>
  </p:sldIdLst>
  <p:sldSz cx="10693400" cy="756126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F4498-F05E-4F76-B407-D22216D03B73}" v="14" dt="2020-05-29T11:09:0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65" autoAdjust="0"/>
  </p:normalViewPr>
  <p:slideViewPr>
    <p:cSldViewPr snapToGrid="0">
      <p:cViewPr varScale="1">
        <p:scale>
          <a:sx n="82" d="100"/>
          <a:sy n="82" d="100"/>
        </p:scale>
        <p:origin x="19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Mueller" userId="8a1afe1db7570581" providerId="LiveId" clId="{553F4498-F05E-4F76-B407-D22216D03B73}"/>
    <pc:docChg chg="undo custSel addSld delSld modSld">
      <pc:chgData name="Luca Mueller" userId="8a1afe1db7570581" providerId="LiveId" clId="{553F4498-F05E-4F76-B407-D22216D03B73}" dt="2020-05-29T11:09:24.487" v="891" actId="1076"/>
      <pc:docMkLst>
        <pc:docMk/>
      </pc:docMkLst>
      <pc:sldChg chg="modSp">
        <pc:chgData name="Luca Mueller" userId="8a1afe1db7570581" providerId="LiveId" clId="{553F4498-F05E-4F76-B407-D22216D03B73}" dt="2020-05-29T10:56:09.870" v="109" actId="20577"/>
        <pc:sldMkLst>
          <pc:docMk/>
          <pc:sldMk cId="0" sldId="257"/>
        </pc:sldMkLst>
        <pc:spChg chg="mod">
          <ac:chgData name="Luca Mueller" userId="8a1afe1db7570581" providerId="LiveId" clId="{553F4498-F05E-4F76-B407-D22216D03B73}" dt="2020-05-29T10:56:09.870" v="109" actId="20577"/>
          <ac:spMkLst>
            <pc:docMk/>
            <pc:sldMk cId="0" sldId="257"/>
            <ac:spMk id="90" creationId="{00000000-0000-0000-0000-000000000000}"/>
          </ac:spMkLst>
        </pc:spChg>
      </pc:sldChg>
      <pc:sldChg chg="delSp modSp">
        <pc:chgData name="Luca Mueller" userId="8a1afe1db7570581" providerId="LiveId" clId="{553F4498-F05E-4F76-B407-D22216D03B73}" dt="2020-05-29T10:55:22.364" v="36" actId="20577"/>
        <pc:sldMkLst>
          <pc:docMk/>
          <pc:sldMk cId="0" sldId="261"/>
        </pc:sldMkLst>
        <pc:spChg chg="mod">
          <ac:chgData name="Luca Mueller" userId="8a1afe1db7570581" providerId="LiveId" clId="{553F4498-F05E-4F76-B407-D22216D03B73}" dt="2020-05-29T10:55:22.364" v="36" actId="20577"/>
          <ac:spMkLst>
            <pc:docMk/>
            <pc:sldMk cId="0" sldId="261"/>
            <ac:spMk id="11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19.388" v="35" actId="478"/>
          <ac:picMkLst>
            <pc:docMk/>
            <pc:sldMk cId="0" sldId="261"/>
            <ac:picMk id="118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29T10:55:12.504" v="34" actId="20577"/>
        <pc:sldMkLst>
          <pc:docMk/>
          <pc:sldMk cId="0" sldId="262"/>
        </pc:sldMkLst>
        <pc:spChg chg="mod">
          <ac:chgData name="Luca Mueller" userId="8a1afe1db7570581" providerId="LiveId" clId="{553F4498-F05E-4F76-B407-D22216D03B73}" dt="2020-05-29T10:55:12.504" v="34" actId="20577"/>
          <ac:spMkLst>
            <pc:docMk/>
            <pc:sldMk cId="0" sldId="262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0:55:00.260" v="19" actId="6549"/>
          <ac:spMkLst>
            <pc:docMk/>
            <pc:sldMk cId="0" sldId="262"/>
            <ac:spMk id="124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5:01.558" v="20" actId="478"/>
          <ac:picMkLst>
            <pc:docMk/>
            <pc:sldMk cId="0" sldId="262"/>
            <ac:picMk id="125" creationId="{00000000-0000-0000-0000-000000000000}"/>
          </ac:picMkLst>
        </pc:picChg>
      </pc:sldChg>
      <pc:sldChg chg="delSp modSp">
        <pc:chgData name="Luca Mueller" userId="8a1afe1db7570581" providerId="LiveId" clId="{553F4498-F05E-4F76-B407-D22216D03B73}" dt="2020-05-29T10:56:18.997" v="110" actId="20577"/>
        <pc:sldMkLst>
          <pc:docMk/>
          <pc:sldMk cId="0" sldId="263"/>
        </pc:sldMkLst>
        <pc:spChg chg="mod">
          <ac:chgData name="Luca Mueller" userId="8a1afe1db7570581" providerId="LiveId" clId="{553F4498-F05E-4F76-B407-D22216D03B73}" dt="2020-05-29T10:56:18.997" v="110" actId="20577"/>
          <ac:spMkLst>
            <pc:docMk/>
            <pc:sldMk cId="0" sldId="263"/>
            <ac:spMk id="127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4:35.451" v="0" actId="478"/>
          <ac:picMkLst>
            <pc:docMk/>
            <pc:sldMk cId="0" sldId="263"/>
            <ac:picMk id="131" creationId="{00000000-0000-0000-0000-000000000000}"/>
          </ac:picMkLst>
        </pc:picChg>
      </pc:sldChg>
      <pc:sldChg chg="delSp modSp del">
        <pc:chgData name="Luca Mueller" userId="8a1afe1db7570581" providerId="LiveId" clId="{553F4498-F05E-4F76-B407-D22216D03B73}" dt="2020-05-29T10:54:49.191" v="18" actId="2696"/>
        <pc:sldMkLst>
          <pc:docMk/>
          <pc:sldMk cId="0" sldId="264"/>
        </pc:sldMkLst>
        <pc:spChg chg="mod">
          <ac:chgData name="Luca Mueller" userId="8a1afe1db7570581" providerId="LiveId" clId="{553F4498-F05E-4F76-B407-D22216D03B73}" dt="2020-05-29T10:54:45.048" v="17" actId="6549"/>
          <ac:spMkLst>
            <pc:docMk/>
            <pc:sldMk cId="0" sldId="264"/>
            <ac:spMk id="133" creationId="{00000000-0000-0000-0000-000000000000}"/>
          </ac:spMkLst>
        </pc:spChg>
        <pc:picChg chg="del">
          <ac:chgData name="Luca Mueller" userId="8a1afe1db7570581" providerId="LiveId" clId="{553F4498-F05E-4F76-B407-D22216D03B73}" dt="2020-05-29T10:54:40.751" v="1" actId="478"/>
          <ac:picMkLst>
            <pc:docMk/>
            <pc:sldMk cId="0" sldId="264"/>
            <ac:picMk id="137" creationId="{00000000-0000-0000-0000-000000000000}"/>
          </ac:picMkLst>
        </pc:picChg>
      </pc:sldChg>
      <pc:sldChg chg="add del">
        <pc:chgData name="Luca Mueller" userId="8a1afe1db7570581" providerId="LiveId" clId="{553F4498-F05E-4F76-B407-D22216D03B73}" dt="2020-05-29T10:56:32.262" v="113" actId="2696"/>
        <pc:sldMkLst>
          <pc:docMk/>
          <pc:sldMk cId="4174452361" sldId="269"/>
        </pc:sldMkLst>
      </pc:sldChg>
      <pc:sldChg chg="addSp delSp modSp add modAnim modNotesTx">
        <pc:chgData name="Luca Mueller" userId="8a1afe1db7570581" providerId="LiveId" clId="{553F4498-F05E-4F76-B407-D22216D03B73}" dt="2020-05-29T11:09:24.487" v="891" actId="1076"/>
        <pc:sldMkLst>
          <pc:docMk/>
          <pc:sldMk cId="3299999543" sldId="270"/>
        </pc:sldMkLst>
        <pc:spChg chg="mod">
          <ac:chgData name="Luca Mueller" userId="8a1afe1db7570581" providerId="LiveId" clId="{553F4498-F05E-4F76-B407-D22216D03B73}" dt="2020-05-29T10:56:44.705" v="159" actId="20577"/>
          <ac:spMkLst>
            <pc:docMk/>
            <pc:sldMk cId="3299999543" sldId="270"/>
            <ac:spMk id="123" creationId="{00000000-0000-0000-0000-000000000000}"/>
          </ac:spMkLst>
        </pc:spChg>
        <pc:spChg chg="mod">
          <ac:chgData name="Luca Mueller" userId="8a1afe1db7570581" providerId="LiveId" clId="{553F4498-F05E-4F76-B407-D22216D03B73}" dt="2020-05-29T11:03:00.001" v="432" actId="20577"/>
          <ac:spMkLst>
            <pc:docMk/>
            <pc:sldMk cId="3299999543" sldId="270"/>
            <ac:spMk id="124" creationId="{00000000-0000-0000-0000-000000000000}"/>
          </ac:spMkLst>
        </pc:spChg>
        <pc:grpChg chg="add mod">
          <ac:chgData name="Luca Mueller" userId="8a1afe1db7570581" providerId="LiveId" clId="{553F4498-F05E-4F76-B407-D22216D03B73}" dt="2020-05-29T11:09:24.487" v="891" actId="1076"/>
          <ac:grpSpMkLst>
            <pc:docMk/>
            <pc:sldMk cId="3299999543" sldId="270"/>
            <ac:grpSpMk id="6" creationId="{3735A165-6F18-4C8B-B672-DDDA15891AE2}"/>
          </ac:grpSpMkLst>
        </pc:grpChg>
        <pc:picChg chg="add mod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3" creationId="{63AA23DF-5CC4-4CBF-8931-6A62B825E6BD}"/>
          </ac:picMkLst>
        </pc:picChg>
        <pc:picChg chg="add mod modCrop">
          <ac:chgData name="Luca Mueller" userId="8a1afe1db7570581" providerId="LiveId" clId="{553F4498-F05E-4F76-B407-D22216D03B73}" dt="2020-05-29T11:09:17.316" v="890" actId="1076"/>
          <ac:picMkLst>
            <pc:docMk/>
            <pc:sldMk cId="3299999543" sldId="270"/>
            <ac:picMk id="4" creationId="{C9991BBF-FA41-4684-BA04-D7AEE2179DA1}"/>
          </ac:picMkLst>
        </pc:picChg>
        <pc:picChg chg="add del mod">
          <ac:chgData name="Luca Mueller" userId="8a1afe1db7570581" providerId="LiveId" clId="{553F4498-F05E-4F76-B407-D22216D03B73}" dt="2020-05-29T11:09:15.333" v="889" actId="478"/>
          <ac:picMkLst>
            <pc:docMk/>
            <pc:sldMk cId="3299999543" sldId="270"/>
            <ac:picMk id="5" creationId="{CA43F0A5-703D-470C-B0BD-71356FE37D15}"/>
          </ac:picMkLst>
        </pc:picChg>
        <pc:picChg chg="add mod modCrop">
          <ac:chgData name="Luca Mueller" userId="8a1afe1db7570581" providerId="LiveId" clId="{553F4498-F05E-4F76-B407-D22216D03B73}" dt="2020-05-29T11:08:48.204" v="881" actId="164"/>
          <ac:picMkLst>
            <pc:docMk/>
            <pc:sldMk cId="3299999543" sldId="270"/>
            <ac:picMk id="7" creationId="{0D68ACA9-45C6-475A-83BB-90CD141C44AD}"/>
          </ac:picMkLst>
        </pc:picChg>
        <pc:picChg chg="add del mod">
          <ac:chgData name="Luca Mueller" userId="8a1afe1db7570581" providerId="LiveId" clId="{553F4498-F05E-4F76-B407-D22216D03B73}" dt="2020-05-29T11:00:34.392" v="314" actId="478"/>
          <ac:picMkLst>
            <pc:docMk/>
            <pc:sldMk cId="3299999543" sldId="270"/>
            <ac:picMk id="8" creationId="{C1F7B2A8-F634-4242-B6D6-81781FAC910B}"/>
          </ac:picMkLst>
        </pc:picChg>
        <pc:picChg chg="add del mod">
          <ac:chgData name="Luca Mueller" userId="8a1afe1db7570581" providerId="LiveId" clId="{553F4498-F05E-4F76-B407-D22216D03B73}" dt="2020-05-29T11:02:19.926" v="411" actId="478"/>
          <ac:picMkLst>
            <pc:docMk/>
            <pc:sldMk cId="3299999543" sldId="270"/>
            <ac:picMk id="9" creationId="{F43C3EA3-6438-45BB-8069-1DFAEC1C0A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78FF-ABAC-46CE-8F03-A6CAF7C71FF8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F85C1-6754-4204-B548-F7F3F6EBC0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3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but helpful and effective integration of the standardized 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Confirmation of reception (of the application) -&gt;</a:t>
            </a:r>
            <a:r>
              <a:rPr lang="en-US" dirty="0" err="1"/>
              <a:t>Integromat</a:t>
            </a:r>
            <a:r>
              <a:rPr lang="en-US" dirty="0"/>
              <a:t> watching new entries in google sheets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Based on DMN output an invitation to the booking system or an apology letter will be sent to the candidate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Replaces the standardized communications being sent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F85C1-6754-4204-B548-F7F3F6EBC0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pic>
        <p:nvPicPr>
          <p:cNvPr id="2" name="Grafik 6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38000" y="7161120"/>
            <a:ext cx="921384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Grafik 1"/>
          <p:cNvPicPr/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24000" y="250200"/>
            <a:ext cx="916200" cy="5392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44480" y="1332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 Assignment DigiBP Danish Blue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3276000"/>
            <a:ext cx="736920" cy="30805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744480" y="198036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Luca Müller, Nicola Raemy, Isar Gammoh, Pooja Bisht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975034-976F-4562-91F3-527EFD1B4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9324" y="2821864"/>
            <a:ext cx="4714752" cy="3988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</a:rPr>
              <a:t>Booking System Part I</a:t>
            </a:r>
            <a:endParaRPr lang="en-US" sz="2000" spc="-1" dirty="0"/>
          </a:p>
        </p:txBody>
      </p:sp>
      <p:sp>
        <p:nvSpPr>
          <p:cNvPr id="127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9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30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76B624C-CA6C-47FB-8CC0-33C7E2E24C7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Outlook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38360" y="2197080"/>
            <a:ext cx="9212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(mention the user task on the very last of our process)</a:t>
            </a:r>
            <a:endParaRPr lang="en-US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DejaVu Sans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Evaluate candidates with job requirements (usage of a second DMN)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800280" lvl="1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47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48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9A4007B-5B80-4163-80FA-8E411138EAA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latin typeface="Arial"/>
              </a:rPr>
              <a:t>04.06.2020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DigiBP	Luca Müller, Nicola Raemy, Isar Gammoh, Pooja Bisht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543EDC4-2688-4AFB-B0C1-0827090BB9E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fld>
            <a:endParaRPr lang="en-US" sz="1200" b="0" strike="noStrike" spc="-1" dirty="0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731520" y="2103119"/>
            <a:ext cx="9212760" cy="25682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Optimization of a regular recruitment process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Developed three major adjustments: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Publication of a job via LinkedIn</a:t>
            </a:r>
            <a:endParaRPr lang="en-US" sz="2000" b="0" strike="noStrike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Dialogflow and DMN for a first selection</a:t>
            </a: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spc="-1" dirty="0">
                <a:solidFill>
                  <a:srgbClr val="000000"/>
                </a:solidFill>
              </a:rPr>
              <a:t>Implementation of a booking system and automated E-Mail communication to minimize coordination effort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6F92D0-661B-4924-88AA-22299572D2D8}"/>
              </a:ext>
            </a:extLst>
          </p:cNvPr>
          <p:cNvSpPr txBox="1"/>
          <p:nvPr/>
        </p:nvSpPr>
        <p:spPr>
          <a:xfrm>
            <a:off x="1205802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(LinkedIn job advert or </a:t>
            </a:r>
            <a:r>
              <a:rPr lang="en-GB" dirty="0" err="1"/>
              <a:t>smt</a:t>
            </a:r>
            <a:r>
              <a:rPr lang="en-GB" dirty="0"/>
              <a:t> like this)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EAD16C-61BB-4C2A-81D5-33BA6184FC04}"/>
              </a:ext>
            </a:extLst>
          </p:cNvPr>
          <p:cNvSpPr txBox="1"/>
          <p:nvPr/>
        </p:nvSpPr>
        <p:spPr>
          <a:xfrm>
            <a:off x="5358423" y="4873451"/>
            <a:ext cx="38083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Placeholder 1 for image (booking system)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95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9CBBAF4-72DD-4D87-A780-66DA87DD34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As-Is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38360" y="5292720"/>
            <a:ext cx="92127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xxxxxx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lang="en-US" sz="2000" b="0" strike="noStrike" spc="-1" dirty="0"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xxxxx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To-Be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32520" y="2023200"/>
            <a:ext cx="269676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</a:rPr>
              <a:t>Simplification of the process through automated workflows</a:t>
            </a:r>
          </a:p>
          <a:p>
            <a:pPr marL="343080" indent="-3427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</a:rPr>
              <a:t>xxxxxxxx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1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2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0360D2B-B20A-484E-A7FA-6D75A81CECA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Procedure To-Be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31520" y="2028960"/>
            <a:ext cx="329148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 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16" name="CustomShape 4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17" name="CustomShape 5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C5EEAB1-12A8-4F70-9E27-16F78D7FACF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10149840" y="3566160"/>
            <a:ext cx="456840" cy="320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Posting Job Ad(Pooja)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Dialogflow (Isar)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938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Candidate Screening (DMN)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539460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xxxxx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Axxxx</a:t>
            </a:r>
            <a:endParaRPr lang="en-US" sz="2000" b="0" strike="noStrike" spc="-1" dirty="0"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46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221680" y="7197840"/>
            <a:ext cx="86400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1200" spc="-1" dirty="0"/>
              <a:t>04.06.2020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736560" y="7197840"/>
            <a:ext cx="748404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</a:rPr>
              <a:t>DigiBP	Luca Müller, Nicola Raemy, Isar Gammoh, Pooja Bisht</a:t>
            </a:r>
            <a:endParaRPr lang="en-US" sz="1200" spc="-1" dirty="0"/>
          </a:p>
        </p:txBody>
      </p:sp>
      <p:sp>
        <p:nvSpPr>
          <p:cNvPr id="122" name="CustomShape 3"/>
          <p:cNvSpPr/>
          <p:nvPr/>
        </p:nvSpPr>
        <p:spPr>
          <a:xfrm>
            <a:off x="9086760" y="7197840"/>
            <a:ext cx="862560" cy="1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AB2E0A4-FCFB-4840-AF8A-F87D75DA6E4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36560" y="1509840"/>
            <a:ext cx="921276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Automated E-Mail communication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731520" y="2103120"/>
            <a:ext cx="4516341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Confirmation of reception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Invitation to interview (via booking system)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Apology letter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Based 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dialogflow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&amp;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dmn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output</a:t>
            </a:r>
          </a:p>
          <a:p>
            <a:pPr marL="343080" indent="-342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Integromat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scenarios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735A165-6F18-4C8B-B672-DDDA15891AE2}"/>
              </a:ext>
            </a:extLst>
          </p:cNvPr>
          <p:cNvGrpSpPr/>
          <p:nvPr/>
        </p:nvGrpSpPr>
        <p:grpSpPr>
          <a:xfrm>
            <a:off x="4405415" y="173678"/>
            <a:ext cx="1689292" cy="1689292"/>
            <a:chOff x="7169274" y="2686414"/>
            <a:chExt cx="1689292" cy="1689292"/>
          </a:xfrm>
        </p:grpSpPr>
        <p:pic>
          <p:nvPicPr>
            <p:cNvPr id="3" name="Grafik 2" descr="Briefkasten">
              <a:extLst>
                <a:ext uri="{FF2B5EF4-FFF2-40B4-BE49-F238E27FC236}">
                  <a16:creationId xmlns:a16="http://schemas.microsoft.com/office/drawing/2014/main" id="{63AA23DF-5CC4-4CBF-8931-6A62B825E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69274" y="2686414"/>
              <a:ext cx="1689292" cy="168929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D68ACA9-45C6-475A-83BB-90CD141C4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451" t="22684" r="26103" b="21371"/>
            <a:stretch/>
          </p:blipFill>
          <p:spPr>
            <a:xfrm rot="721872">
              <a:off x="7184212" y="3255393"/>
              <a:ext cx="585788" cy="436257"/>
            </a:xfrm>
            <a:prstGeom prst="rect">
              <a:avLst/>
            </a:prstGeom>
          </p:spPr>
        </p:pic>
      </p:grp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9991BBF-FA41-4684-BA04-D7AEE2179D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3" t="4434" b="10528"/>
          <a:stretch/>
        </p:blipFill>
        <p:spPr>
          <a:xfrm>
            <a:off x="6064203" y="1785891"/>
            <a:ext cx="3909214" cy="4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99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FHNW-PP</Template>
  <TotalTime>0</TotalTime>
  <Words>253</Words>
  <Application>Microsoft Office PowerPoint</Application>
  <PresentationFormat>Benutzerdefiniert</PresentationFormat>
  <Paragraphs>92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StarSymbol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 DigiBP</dc:title>
  <dc:subject/>
  <dc:creator>Tosoni Deniz (s)</dc:creator>
  <dc:description/>
  <cp:lastModifiedBy>Luca Mueller</cp:lastModifiedBy>
  <cp:revision>60</cp:revision>
  <dcterms:created xsi:type="dcterms:W3CDTF">2019-11-10T14:36:01Z</dcterms:created>
  <dcterms:modified xsi:type="dcterms:W3CDTF">2020-05-29T11:10:27Z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MSIP_Label_2e1fccfb-80ca-4fe1-a574-1516544edb53_Enabled">
    <vt:lpwstr>True</vt:lpwstr>
  </property>
  <property fmtid="{D5CDD505-2E9C-101B-9397-08002B2CF9AE}" pid="13" name="MSIP_Label_2e1fccfb-80ca-4fe1-a574-1516544edb53_SiteId">
    <vt:lpwstr>364e5b87-c1c7-420d-9bee-c35d19b557a1</vt:lpwstr>
  </property>
  <property fmtid="{D5CDD505-2E9C-101B-9397-08002B2CF9AE}" pid="14" name="MSIP_Label_2e1fccfb-80ca-4fe1-a574-1516544edb53_Owner">
    <vt:lpwstr>Nicola.Raemy@swisscom.com</vt:lpwstr>
  </property>
  <property fmtid="{D5CDD505-2E9C-101B-9397-08002B2CF9AE}" pid="15" name="MSIP_Label_2e1fccfb-80ca-4fe1-a574-1516544edb53_SetDate">
    <vt:lpwstr>2020-05-28T10:47:11.2350702Z</vt:lpwstr>
  </property>
  <property fmtid="{D5CDD505-2E9C-101B-9397-08002B2CF9AE}" pid="16" name="MSIP_Label_2e1fccfb-80ca-4fe1-a574-1516544edb53_Name">
    <vt:lpwstr>C2 General</vt:lpwstr>
  </property>
  <property fmtid="{D5CDD505-2E9C-101B-9397-08002B2CF9AE}" pid="17" name="MSIP_Label_2e1fccfb-80ca-4fe1-a574-1516544edb53_Application">
    <vt:lpwstr>Microsoft Azure Information Protection</vt:lpwstr>
  </property>
  <property fmtid="{D5CDD505-2E9C-101B-9397-08002B2CF9AE}" pid="18" name="MSIP_Label_2e1fccfb-80ca-4fe1-a574-1516544edb53_ActionId">
    <vt:lpwstr>a3e1bf7c-b7a1-4498-8618-f8d7451e39fb</vt:lpwstr>
  </property>
  <property fmtid="{D5CDD505-2E9C-101B-9397-08002B2CF9AE}" pid="19" name="MSIP_Label_2e1fccfb-80ca-4fe1-a574-1516544edb53_Extended_MSFT_Method">
    <vt:lpwstr>Automatic</vt:lpwstr>
  </property>
  <property fmtid="{D5CDD505-2E9C-101B-9397-08002B2CF9AE}" pid="20" name="Sensitivity">
    <vt:lpwstr>C2 General</vt:lpwstr>
  </property>
</Properties>
</file>