
<file path=[Content_Types].xml><?xml version="1.0" encoding="utf-8"?>
<Types xmlns="http://schemas.openxmlformats.org/package/2006/content-types">
  <Default Extension="avi" ContentType="video/x-msvideo"/>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57" r:id="rId4"/>
    <p:sldId id="258" r:id="rId5"/>
    <p:sldId id="275" r:id="rId6"/>
    <p:sldId id="274" r:id="rId7"/>
    <p:sldId id="276" r:id="rId8"/>
    <p:sldId id="261" r:id="rId9"/>
    <p:sldId id="262" r:id="rId10"/>
    <p:sldId id="267" r:id="rId11"/>
    <p:sldId id="268" r:id="rId12"/>
    <p:sldId id="270" r:id="rId13"/>
    <p:sldId id="263" r:id="rId14"/>
    <p:sldId id="266" r:id="rId15"/>
    <p:sldId id="271" r:id="rId16"/>
  </p:sldIdLst>
  <p:sldSz cx="10693400" cy="7561263"/>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5C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09D69-656B-4376-A632-D279125C978E}" v="26" dt="2020-05-31T09:09:48.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9" autoAdjust="0"/>
    <p:restoredTop sz="77933" autoAdjust="0"/>
  </p:normalViewPr>
  <p:slideViewPr>
    <p:cSldViewPr snapToGrid="0">
      <p:cViewPr varScale="1">
        <p:scale>
          <a:sx n="78" d="100"/>
          <a:sy n="78" d="100"/>
        </p:scale>
        <p:origin x="27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Mueller" userId="8a1afe1db7570581" providerId="LiveId" clId="{86209D69-656B-4376-A632-D279125C978E}"/>
    <pc:docChg chg="undo custSel addSld delSld modSld sldOrd">
      <pc:chgData name="Luca Mueller" userId="8a1afe1db7570581" providerId="LiveId" clId="{86209D69-656B-4376-A632-D279125C978E}" dt="2020-05-31T09:14:58.538" v="461" actId="20577"/>
      <pc:docMkLst>
        <pc:docMk/>
      </pc:docMkLst>
      <pc:sldChg chg="add modTransition">
        <pc:chgData name="Luca Mueller" userId="8a1afe1db7570581" providerId="LiveId" clId="{86209D69-656B-4376-A632-D279125C978E}" dt="2020-05-31T08:51:19.079" v="4"/>
        <pc:sldMkLst>
          <pc:docMk/>
          <pc:sldMk cId="0" sldId="258"/>
        </pc:sldMkLst>
      </pc:sldChg>
      <pc:sldChg chg="del">
        <pc:chgData name="Luca Mueller" userId="8a1afe1db7570581" providerId="LiveId" clId="{86209D69-656B-4376-A632-D279125C978E}" dt="2020-05-31T09:04:12.260" v="403" actId="2696"/>
        <pc:sldMkLst>
          <pc:docMk/>
          <pc:sldMk cId="0" sldId="260"/>
        </pc:sldMkLst>
      </pc:sldChg>
      <pc:sldChg chg="modSp add modTransition">
        <pc:chgData name="Luca Mueller" userId="8a1afe1db7570581" providerId="LiveId" clId="{86209D69-656B-4376-A632-D279125C978E}" dt="2020-05-31T09:12:16.557" v="457" actId="1076"/>
        <pc:sldMkLst>
          <pc:docMk/>
          <pc:sldMk cId="0" sldId="261"/>
        </pc:sldMkLst>
        <pc:spChg chg="mod">
          <ac:chgData name="Luca Mueller" userId="8a1afe1db7570581" providerId="LiveId" clId="{86209D69-656B-4376-A632-D279125C978E}" dt="2020-05-31T09:12:16.557" v="457" actId="1076"/>
          <ac:spMkLst>
            <pc:docMk/>
            <pc:sldMk cId="0" sldId="261"/>
            <ac:spMk id="2" creationId="{3628F280-AD2B-4C90-AA7D-1A45E695837D}"/>
          </ac:spMkLst>
        </pc:spChg>
        <pc:spChg chg="mod">
          <ac:chgData name="Luca Mueller" userId="8a1afe1db7570581" providerId="LiveId" clId="{86209D69-656B-4376-A632-D279125C978E}" dt="2020-05-31T09:03:10.624" v="397" actId="6549"/>
          <ac:spMkLst>
            <pc:docMk/>
            <pc:sldMk cId="0" sldId="261"/>
            <ac:spMk id="3" creationId="{64BC0F23-09FA-48C0-BF89-235348183A6A}"/>
          </ac:spMkLst>
        </pc:spChg>
        <pc:picChg chg="mod">
          <ac:chgData name="Luca Mueller" userId="8a1afe1db7570581" providerId="LiveId" clId="{86209D69-656B-4376-A632-D279125C978E}" dt="2020-05-31T09:03:15.889" v="399" actId="1076"/>
          <ac:picMkLst>
            <pc:docMk/>
            <pc:sldMk cId="0" sldId="261"/>
            <ac:picMk id="4" creationId="{73F6DB13-F7F6-4904-93E8-1DE4EA345E48}"/>
          </ac:picMkLst>
        </pc:picChg>
      </pc:sldChg>
      <pc:sldChg chg="addSp delSp">
        <pc:chgData name="Luca Mueller" userId="8a1afe1db7570581" providerId="LiveId" clId="{86209D69-656B-4376-A632-D279125C978E}" dt="2020-05-31T08:33:49.680" v="1"/>
        <pc:sldMkLst>
          <pc:docMk/>
          <pc:sldMk cId="0" sldId="262"/>
        </pc:sldMkLst>
        <pc:picChg chg="del">
          <ac:chgData name="Luca Mueller" userId="8a1afe1db7570581" providerId="LiveId" clId="{86209D69-656B-4376-A632-D279125C978E}" dt="2020-05-31T08:33:46.999" v="0"/>
          <ac:picMkLst>
            <pc:docMk/>
            <pc:sldMk cId="0" sldId="262"/>
            <ac:picMk id="5" creationId="{23F4B9ED-E2DE-4156-A6E4-F573BA8AA42D}"/>
          </ac:picMkLst>
        </pc:picChg>
        <pc:picChg chg="add">
          <ac:chgData name="Luca Mueller" userId="8a1afe1db7570581" providerId="LiveId" clId="{86209D69-656B-4376-A632-D279125C978E}" dt="2020-05-31T08:33:49.680" v="1"/>
          <ac:picMkLst>
            <pc:docMk/>
            <pc:sldMk cId="0" sldId="262"/>
            <ac:picMk id="10" creationId="{E866ABF9-C5CA-44DB-B0FF-907CE39C22DB}"/>
          </ac:picMkLst>
        </pc:picChg>
      </pc:sldChg>
      <pc:sldChg chg="modSp">
        <pc:chgData name="Luca Mueller" userId="8a1afe1db7570581" providerId="LiveId" clId="{86209D69-656B-4376-A632-D279125C978E}" dt="2020-05-31T09:14:58.538" v="461" actId="20577"/>
        <pc:sldMkLst>
          <pc:docMk/>
          <pc:sldMk cId="0" sldId="263"/>
        </pc:sldMkLst>
        <pc:spChg chg="mod">
          <ac:chgData name="Luca Mueller" userId="8a1afe1db7570581" providerId="LiveId" clId="{86209D69-656B-4376-A632-D279125C978E}" dt="2020-05-31T09:14:58.538" v="461" actId="20577"/>
          <ac:spMkLst>
            <pc:docMk/>
            <pc:sldMk cId="0" sldId="263"/>
            <ac:spMk id="126" creationId="{00000000-0000-0000-0000-000000000000}"/>
          </ac:spMkLst>
        </pc:spChg>
      </pc:sldChg>
      <pc:sldChg chg="addSp delSp modSp modNotesTx">
        <pc:chgData name="Luca Mueller" userId="8a1afe1db7570581" providerId="LiveId" clId="{86209D69-656B-4376-A632-D279125C978E}" dt="2020-05-31T09:08:05.935" v="435" actId="20577"/>
        <pc:sldMkLst>
          <pc:docMk/>
          <pc:sldMk cId="3639938052" sldId="267"/>
        </pc:sldMkLst>
        <pc:spChg chg="del">
          <ac:chgData name="Luca Mueller" userId="8a1afe1db7570581" providerId="LiveId" clId="{86209D69-656B-4376-A632-D279125C978E}" dt="2020-05-31T09:05:24.123" v="424" actId="478"/>
          <ac:spMkLst>
            <pc:docMk/>
            <pc:sldMk cId="3639938052" sldId="267"/>
            <ac:spMk id="123" creationId="{00000000-0000-0000-0000-000000000000}"/>
          </ac:spMkLst>
        </pc:spChg>
        <pc:spChg chg="del">
          <ac:chgData name="Luca Mueller" userId="8a1afe1db7570581" providerId="LiveId" clId="{86209D69-656B-4376-A632-D279125C978E}" dt="2020-05-31T09:05:21.976" v="423" actId="478"/>
          <ac:spMkLst>
            <pc:docMk/>
            <pc:sldMk cId="3639938052" sldId="267"/>
            <ac:spMk id="124" creationId="{00000000-0000-0000-0000-000000000000}"/>
          </ac:spMkLst>
        </pc:spChg>
        <pc:picChg chg="mod">
          <ac:chgData name="Luca Mueller" userId="8a1afe1db7570581" providerId="LiveId" clId="{86209D69-656B-4376-A632-D279125C978E}" dt="2020-05-31T09:07:39.487" v="431" actId="1076"/>
          <ac:picMkLst>
            <pc:docMk/>
            <pc:sldMk cId="3639938052" sldId="267"/>
            <ac:picMk id="2" creationId="{A489995A-5F14-4855-989C-598116F9F5DE}"/>
          </ac:picMkLst>
        </pc:picChg>
        <pc:picChg chg="add mod">
          <ac:chgData name="Luca Mueller" userId="8a1afe1db7570581" providerId="LiveId" clId="{86209D69-656B-4376-A632-D279125C978E}" dt="2020-05-31T09:07:49.495" v="433" actId="1076"/>
          <ac:picMkLst>
            <pc:docMk/>
            <pc:sldMk cId="3639938052" sldId="267"/>
            <ac:picMk id="8" creationId="{F8A7120F-09D6-4AD5-8001-66D8F217A486}"/>
          </ac:picMkLst>
        </pc:picChg>
      </pc:sldChg>
      <pc:sldChg chg="addSp delSp modSp">
        <pc:chgData name="Luca Mueller" userId="8a1afe1db7570581" providerId="LiveId" clId="{86209D69-656B-4376-A632-D279125C978E}" dt="2020-05-31T09:10:26.894" v="448" actId="1076"/>
        <pc:sldMkLst>
          <pc:docMk/>
          <pc:sldMk cId="4193646287" sldId="268"/>
        </pc:sldMkLst>
        <pc:picChg chg="add mod">
          <ac:chgData name="Luca Mueller" userId="8a1afe1db7570581" providerId="LiveId" clId="{86209D69-656B-4376-A632-D279125C978E}" dt="2020-05-31T09:10:26.894" v="448" actId="1076"/>
          <ac:picMkLst>
            <pc:docMk/>
            <pc:sldMk cId="4193646287" sldId="268"/>
            <ac:picMk id="3" creationId="{C4ADD425-52DD-484A-A8A5-94A51DA14E39}"/>
          </ac:picMkLst>
        </pc:picChg>
        <pc:picChg chg="add del mod">
          <ac:chgData name="Luca Mueller" userId="8a1afe1db7570581" providerId="LiveId" clId="{86209D69-656B-4376-A632-D279125C978E}" dt="2020-05-31T09:10:10.864" v="445" actId="478"/>
          <ac:picMkLst>
            <pc:docMk/>
            <pc:sldMk cId="4193646287" sldId="268"/>
            <ac:picMk id="5" creationId="{8A9FBD2B-9332-4C81-A6CB-8A82BDAD9FD1}"/>
          </ac:picMkLst>
        </pc:picChg>
        <pc:picChg chg="add del mod">
          <ac:chgData name="Luca Mueller" userId="8a1afe1db7570581" providerId="LiveId" clId="{86209D69-656B-4376-A632-D279125C978E}" dt="2020-05-31T09:09:50.301" v="444" actId="478"/>
          <ac:picMkLst>
            <pc:docMk/>
            <pc:sldMk cId="4193646287" sldId="268"/>
            <ac:picMk id="9" creationId="{FEF8CD28-BD82-4C7B-B75C-DB3F4F461EF2}"/>
          </ac:picMkLst>
        </pc:picChg>
      </pc:sldChg>
      <pc:sldChg chg="del">
        <pc:chgData name="Luca Mueller" userId="8a1afe1db7570581" providerId="LiveId" clId="{86209D69-656B-4376-A632-D279125C978E}" dt="2020-05-31T09:03:59.084" v="401" actId="2696"/>
        <pc:sldMkLst>
          <pc:docMk/>
          <pc:sldMk cId="0" sldId="272"/>
        </pc:sldMkLst>
      </pc:sldChg>
      <pc:sldChg chg="del">
        <pc:chgData name="Luca Mueller" userId="8a1afe1db7570581" providerId="LiveId" clId="{86209D69-656B-4376-A632-D279125C978E}" dt="2020-05-31T09:04:00.215" v="402" actId="2696"/>
        <pc:sldMkLst>
          <pc:docMk/>
          <pc:sldMk cId="3618853114" sldId="273"/>
        </pc:sldMkLst>
      </pc:sldChg>
      <pc:sldChg chg="addSp modSp add modTransition modNotesTx">
        <pc:chgData name="Luca Mueller" userId="8a1afe1db7570581" providerId="LiveId" clId="{86209D69-656B-4376-A632-D279125C978E}" dt="2020-05-31T09:11:40.533" v="452" actId="108"/>
        <pc:sldMkLst>
          <pc:docMk/>
          <pc:sldMk cId="730617533" sldId="274"/>
        </pc:sldMkLst>
        <pc:spChg chg="mod">
          <ac:chgData name="Luca Mueller" userId="8a1afe1db7570581" providerId="LiveId" clId="{86209D69-656B-4376-A632-D279125C978E}" dt="2020-05-31T09:11:40.533" v="452" actId="108"/>
          <ac:spMkLst>
            <pc:docMk/>
            <pc:sldMk cId="730617533" sldId="274"/>
            <ac:spMk id="2" creationId="{C46C6489-93F6-482E-A728-0748761A5D1B}"/>
          </ac:spMkLst>
        </pc:spChg>
        <pc:spChg chg="mod">
          <ac:chgData name="Luca Mueller" userId="8a1afe1db7570581" providerId="LiveId" clId="{86209D69-656B-4376-A632-D279125C978E}" dt="2020-05-31T08:53:57.786" v="220" actId="20577"/>
          <ac:spMkLst>
            <pc:docMk/>
            <pc:sldMk cId="730617533" sldId="274"/>
            <ac:spMk id="3" creationId="{516395BC-5F85-4A55-8F55-C605DC862E03}"/>
          </ac:spMkLst>
        </pc:spChg>
        <pc:picChg chg="add mod">
          <ac:chgData name="Luca Mueller" userId="8a1afe1db7570581" providerId="LiveId" clId="{86209D69-656B-4376-A632-D279125C978E}" dt="2020-05-31T08:55:11.245" v="228" actId="207"/>
          <ac:picMkLst>
            <pc:docMk/>
            <pc:sldMk cId="730617533" sldId="274"/>
            <ac:picMk id="5" creationId="{EF59E4C7-16A7-4727-9E42-018324BD6462}"/>
          </ac:picMkLst>
        </pc:picChg>
        <pc:picChg chg="add mod">
          <ac:chgData name="Luca Mueller" userId="8a1afe1db7570581" providerId="LiveId" clId="{86209D69-656B-4376-A632-D279125C978E}" dt="2020-05-31T09:04:46.647" v="406" actId="1076"/>
          <ac:picMkLst>
            <pc:docMk/>
            <pc:sldMk cId="730617533" sldId="274"/>
            <ac:picMk id="7" creationId="{A596D7C3-54EF-4993-BAFA-81DFBDC0AB7B}"/>
          </ac:picMkLst>
        </pc:picChg>
      </pc:sldChg>
      <pc:sldChg chg="add del">
        <pc:chgData name="Luca Mueller" userId="8a1afe1db7570581" providerId="LiveId" clId="{86209D69-656B-4376-A632-D279125C978E}" dt="2020-05-31T08:51:14.213" v="3" actId="2696"/>
        <pc:sldMkLst>
          <pc:docMk/>
          <pc:sldMk cId="1229545934" sldId="274"/>
        </pc:sldMkLst>
      </pc:sldChg>
      <pc:sldChg chg="modSp add ord modTransition">
        <pc:chgData name="Luca Mueller" userId="8a1afe1db7570581" providerId="LiveId" clId="{86209D69-656B-4376-A632-D279125C978E}" dt="2020-05-31T09:12:03.485" v="455" actId="1076"/>
        <pc:sldMkLst>
          <pc:docMk/>
          <pc:sldMk cId="1796088518" sldId="275"/>
        </pc:sldMkLst>
        <pc:spChg chg="mod">
          <ac:chgData name="Luca Mueller" userId="8a1afe1db7570581" providerId="LiveId" clId="{86209D69-656B-4376-A632-D279125C978E}" dt="2020-05-31T09:12:03.485" v="455" actId="1076"/>
          <ac:spMkLst>
            <pc:docMk/>
            <pc:sldMk cId="1796088518" sldId="275"/>
            <ac:spMk id="2" creationId="{DB6BD909-07A8-4859-BCB4-ADA101CF520A}"/>
          </ac:spMkLst>
        </pc:spChg>
      </pc:sldChg>
      <pc:sldChg chg="addSp delSp modSp add modTransition">
        <pc:chgData name="Luca Mueller" userId="8a1afe1db7570581" providerId="LiveId" clId="{86209D69-656B-4376-A632-D279125C978E}" dt="2020-05-31T09:12:11.169" v="456" actId="1076"/>
        <pc:sldMkLst>
          <pc:docMk/>
          <pc:sldMk cId="0" sldId="276"/>
        </pc:sldMkLst>
        <pc:spChg chg="mod">
          <ac:chgData name="Luca Mueller" userId="8a1afe1db7570581" providerId="LiveId" clId="{86209D69-656B-4376-A632-D279125C978E}" dt="2020-05-31T09:12:11.169" v="456" actId="1076"/>
          <ac:spMkLst>
            <pc:docMk/>
            <pc:sldMk cId="0" sldId="276"/>
            <ac:spMk id="2" creationId="{139DC434-FAA7-4C9C-B22D-0D07DA5105DD}"/>
          </ac:spMkLst>
        </pc:spChg>
        <pc:spChg chg="add mod">
          <ac:chgData name="Luca Mueller" userId="8a1afe1db7570581" providerId="LiveId" clId="{86209D69-656B-4376-A632-D279125C978E}" dt="2020-05-31T09:04:52.376" v="422" actId="1035"/>
          <ac:spMkLst>
            <pc:docMk/>
            <pc:sldMk cId="0" sldId="276"/>
            <ac:spMk id="14" creationId="{FAE0E050-AA86-4079-A55B-6B4010EB6FB1}"/>
          </ac:spMkLst>
        </pc:spChg>
        <pc:spChg chg="add del mod">
          <ac:chgData name="Luca Mueller" userId="8a1afe1db7570581" providerId="LiveId" clId="{86209D69-656B-4376-A632-D279125C978E}" dt="2020-05-31T09:01:26.610" v="307" actId="478"/>
          <ac:spMkLst>
            <pc:docMk/>
            <pc:sldMk cId="0" sldId="276"/>
            <ac:spMk id="15" creationId="{7EDCA85C-B691-4F3B-9DD9-A1C807136EE7}"/>
          </ac:spMkLst>
        </pc:spChg>
        <pc:spChg chg="mod">
          <ac:chgData name="Luca Mueller" userId="8a1afe1db7570581" providerId="LiveId" clId="{86209D69-656B-4376-A632-D279125C978E}" dt="2020-05-31T09:04:52.376" v="422" actId="1035"/>
          <ac:spMkLst>
            <pc:docMk/>
            <pc:sldMk cId="0" sldId="276"/>
            <ac:spMk id="106" creationId="{00000000-0000-0000-0000-000000000000}"/>
          </ac:spMkLst>
        </pc:spChg>
        <pc:spChg chg="del mod">
          <ac:chgData name="Luca Mueller" userId="8a1afe1db7570581" providerId="LiveId" clId="{86209D69-656B-4376-A632-D279125C978E}" dt="2020-05-31T08:57:57.476" v="250" actId="478"/>
          <ac:spMkLst>
            <pc:docMk/>
            <pc:sldMk cId="0" sldId="276"/>
            <ac:spMk id="107" creationId="{00000000-0000-0000-0000-000000000000}"/>
          </ac:spMkLst>
        </pc:spChg>
        <pc:picChg chg="add mod">
          <ac:chgData name="Luca Mueller" userId="8a1afe1db7570581" providerId="LiveId" clId="{86209D69-656B-4376-A632-D279125C978E}" dt="2020-05-31T09:04:52.376" v="422" actId="1035"/>
          <ac:picMkLst>
            <pc:docMk/>
            <pc:sldMk cId="0" sldId="276"/>
            <ac:picMk id="4" creationId="{2DEA8E04-EF2E-445C-B354-AE553C476398}"/>
          </ac:picMkLst>
        </pc:picChg>
        <pc:picChg chg="add del mod">
          <ac:chgData name="Luca Mueller" userId="8a1afe1db7570581" providerId="LiveId" clId="{86209D69-656B-4376-A632-D279125C978E}" dt="2020-05-31T09:00:01.692" v="255" actId="478"/>
          <ac:picMkLst>
            <pc:docMk/>
            <pc:sldMk cId="0" sldId="276"/>
            <ac:picMk id="6" creationId="{104AF4B7-19CC-464E-9C31-8EA8C96A10B6}"/>
          </ac:picMkLst>
        </pc:picChg>
        <pc:picChg chg="add mod">
          <ac:chgData name="Luca Mueller" userId="8a1afe1db7570581" providerId="LiveId" clId="{86209D69-656B-4376-A632-D279125C978E}" dt="2020-05-31T09:04:52.376" v="422" actId="1035"/>
          <ac:picMkLst>
            <pc:docMk/>
            <pc:sldMk cId="0" sldId="276"/>
            <ac:picMk id="8" creationId="{96298D08-E7CD-4641-AC6F-4CCF8059DF78}"/>
          </ac:picMkLst>
        </pc:picChg>
      </pc:sldChg>
      <pc:sldChg chg="add del modTransition">
        <pc:chgData name="Luca Mueller" userId="8a1afe1db7570581" providerId="LiveId" clId="{86209D69-656B-4376-A632-D279125C978E}" dt="2020-05-31T09:03:51.848" v="400" actId="2696"/>
        <pc:sldMkLst>
          <pc:docMk/>
          <pc:sldMk cId="0" sldId="277"/>
        </pc:sldMkLst>
      </pc:sldChg>
      <pc:sldChg chg="modSp add del ord modTransition">
        <pc:chgData name="Luca Mueller" userId="8a1afe1db7570581" providerId="LiveId" clId="{86209D69-656B-4376-A632-D279125C978E}" dt="2020-05-31T09:12:32.929" v="460" actId="2696"/>
        <pc:sldMkLst>
          <pc:docMk/>
          <pc:sldMk cId="2994566332" sldId="278"/>
        </pc:sldMkLst>
        <pc:spChg chg="mod">
          <ac:chgData name="Luca Mueller" userId="8a1afe1db7570581" providerId="LiveId" clId="{86209D69-656B-4376-A632-D279125C978E}" dt="2020-05-31T09:12:30.995" v="459" actId="255"/>
          <ac:spMkLst>
            <pc:docMk/>
            <pc:sldMk cId="2994566332" sldId="278"/>
            <ac:spMk id="2" creationId="{9434BE4A-3B6A-47E0-97E8-1DBEC5AD6AA2}"/>
          </ac:spMkLst>
        </pc:spChg>
        <pc:spChg chg="mod">
          <ac:chgData name="Luca Mueller" userId="8a1afe1db7570581" providerId="LiveId" clId="{86209D69-656B-4376-A632-D279125C978E}" dt="2020-05-31T09:07:15.191" v="428"/>
          <ac:spMkLst>
            <pc:docMk/>
            <pc:sldMk cId="2994566332" sldId="278"/>
            <ac:spMk id="3" creationId="{B7F98F46-748C-45B0-846B-4E3999EFBB1F}"/>
          </ac:spMkLst>
        </pc:spChg>
      </pc:sldChg>
    </pc:docChg>
  </pc:docChgLst>
  <pc:docChgLst>
    <pc:chgData name="Luca Mueller" userId="8a1afe1db7570581" providerId="LiveId" clId="{553F4498-F05E-4F76-B407-D22216D03B73}"/>
    <pc:docChg chg="undo custSel addSld delSld modSld">
      <pc:chgData name="Luca Mueller" userId="8a1afe1db7570581" providerId="LiveId" clId="{553F4498-F05E-4F76-B407-D22216D03B73}" dt="2020-05-29T11:09:24.487" v="891" actId="1076"/>
      <pc:docMkLst>
        <pc:docMk/>
      </pc:docMkLst>
      <pc:sldChg chg="modSp">
        <pc:chgData name="Luca Mueller" userId="8a1afe1db7570581" providerId="LiveId" clId="{553F4498-F05E-4F76-B407-D22216D03B73}" dt="2020-05-29T10:56:09.870" v="109" actId="20577"/>
        <pc:sldMkLst>
          <pc:docMk/>
          <pc:sldMk cId="0" sldId="257"/>
        </pc:sldMkLst>
        <pc:spChg chg="mod">
          <ac:chgData name="Luca Mueller" userId="8a1afe1db7570581" providerId="LiveId" clId="{553F4498-F05E-4F76-B407-D22216D03B73}" dt="2020-05-29T10:56:09.870" v="109" actId="20577"/>
          <ac:spMkLst>
            <pc:docMk/>
            <pc:sldMk cId="0" sldId="257"/>
            <ac:spMk id="90" creationId="{00000000-0000-0000-0000-000000000000}"/>
          </ac:spMkLst>
        </pc:spChg>
      </pc:sldChg>
      <pc:sldChg chg="delSp modSp">
        <pc:chgData name="Luca Mueller" userId="8a1afe1db7570581" providerId="LiveId" clId="{553F4498-F05E-4F76-B407-D22216D03B73}" dt="2020-05-29T10:55:22.364" v="36" actId="20577"/>
        <pc:sldMkLst>
          <pc:docMk/>
          <pc:sldMk cId="0" sldId="261"/>
        </pc:sldMkLst>
        <pc:spChg chg="mod">
          <ac:chgData name="Luca Mueller" userId="8a1afe1db7570581" providerId="LiveId" clId="{553F4498-F05E-4F76-B407-D22216D03B73}" dt="2020-05-29T10:55:22.364" v="36" actId="20577"/>
          <ac:spMkLst>
            <pc:docMk/>
            <pc:sldMk cId="0" sldId="261"/>
            <ac:spMk id="114" creationId="{00000000-0000-0000-0000-000000000000}"/>
          </ac:spMkLst>
        </pc:spChg>
        <pc:picChg chg="del">
          <ac:chgData name="Luca Mueller" userId="8a1afe1db7570581" providerId="LiveId" clId="{553F4498-F05E-4F76-B407-D22216D03B73}" dt="2020-05-29T10:55:19.388" v="35" actId="478"/>
          <ac:picMkLst>
            <pc:docMk/>
            <pc:sldMk cId="0" sldId="261"/>
            <ac:picMk id="118" creationId="{00000000-0000-0000-0000-000000000000}"/>
          </ac:picMkLst>
        </pc:picChg>
      </pc:sldChg>
      <pc:sldChg chg="delSp modSp">
        <pc:chgData name="Luca Mueller" userId="8a1afe1db7570581" providerId="LiveId" clId="{553F4498-F05E-4F76-B407-D22216D03B73}" dt="2020-05-29T10:55:12.504" v="34" actId="20577"/>
        <pc:sldMkLst>
          <pc:docMk/>
          <pc:sldMk cId="0" sldId="262"/>
        </pc:sldMkLst>
        <pc:spChg chg="mod">
          <ac:chgData name="Luca Mueller" userId="8a1afe1db7570581" providerId="LiveId" clId="{553F4498-F05E-4F76-B407-D22216D03B73}" dt="2020-05-29T10:55:12.504" v="34" actId="20577"/>
          <ac:spMkLst>
            <pc:docMk/>
            <pc:sldMk cId="0" sldId="262"/>
            <ac:spMk id="123" creationId="{00000000-0000-0000-0000-000000000000}"/>
          </ac:spMkLst>
        </pc:spChg>
        <pc:spChg chg="mod">
          <ac:chgData name="Luca Mueller" userId="8a1afe1db7570581" providerId="LiveId" clId="{553F4498-F05E-4F76-B407-D22216D03B73}" dt="2020-05-29T10:55:00.260" v="19" actId="6549"/>
          <ac:spMkLst>
            <pc:docMk/>
            <pc:sldMk cId="0" sldId="262"/>
            <ac:spMk id="124" creationId="{00000000-0000-0000-0000-000000000000}"/>
          </ac:spMkLst>
        </pc:spChg>
        <pc:picChg chg="del">
          <ac:chgData name="Luca Mueller" userId="8a1afe1db7570581" providerId="LiveId" clId="{553F4498-F05E-4F76-B407-D22216D03B73}" dt="2020-05-29T10:55:01.558" v="20" actId="478"/>
          <ac:picMkLst>
            <pc:docMk/>
            <pc:sldMk cId="0" sldId="262"/>
            <ac:picMk id="125" creationId="{00000000-0000-0000-0000-000000000000}"/>
          </ac:picMkLst>
        </pc:picChg>
      </pc:sldChg>
      <pc:sldChg chg="delSp modSp">
        <pc:chgData name="Luca Mueller" userId="8a1afe1db7570581" providerId="LiveId" clId="{553F4498-F05E-4F76-B407-D22216D03B73}" dt="2020-05-29T10:56:18.997" v="110" actId="20577"/>
        <pc:sldMkLst>
          <pc:docMk/>
          <pc:sldMk cId="0" sldId="263"/>
        </pc:sldMkLst>
        <pc:spChg chg="mod">
          <ac:chgData name="Luca Mueller" userId="8a1afe1db7570581" providerId="LiveId" clId="{553F4498-F05E-4F76-B407-D22216D03B73}" dt="2020-05-29T10:56:18.997" v="110" actId="20577"/>
          <ac:spMkLst>
            <pc:docMk/>
            <pc:sldMk cId="0" sldId="263"/>
            <ac:spMk id="127" creationId="{00000000-0000-0000-0000-000000000000}"/>
          </ac:spMkLst>
        </pc:spChg>
        <pc:picChg chg="del">
          <ac:chgData name="Luca Mueller" userId="8a1afe1db7570581" providerId="LiveId" clId="{553F4498-F05E-4F76-B407-D22216D03B73}" dt="2020-05-29T10:54:35.451" v="0" actId="478"/>
          <ac:picMkLst>
            <pc:docMk/>
            <pc:sldMk cId="0" sldId="263"/>
            <ac:picMk id="131" creationId="{00000000-0000-0000-0000-000000000000}"/>
          </ac:picMkLst>
        </pc:picChg>
      </pc:sldChg>
      <pc:sldChg chg="delSp modSp del">
        <pc:chgData name="Luca Mueller" userId="8a1afe1db7570581" providerId="LiveId" clId="{553F4498-F05E-4F76-B407-D22216D03B73}" dt="2020-05-29T10:54:49.191" v="18" actId="2696"/>
        <pc:sldMkLst>
          <pc:docMk/>
          <pc:sldMk cId="0" sldId="264"/>
        </pc:sldMkLst>
        <pc:spChg chg="mod">
          <ac:chgData name="Luca Mueller" userId="8a1afe1db7570581" providerId="LiveId" clId="{553F4498-F05E-4F76-B407-D22216D03B73}" dt="2020-05-29T10:54:45.048" v="17" actId="6549"/>
          <ac:spMkLst>
            <pc:docMk/>
            <pc:sldMk cId="0" sldId="264"/>
            <ac:spMk id="133" creationId="{00000000-0000-0000-0000-000000000000}"/>
          </ac:spMkLst>
        </pc:spChg>
        <pc:picChg chg="del">
          <ac:chgData name="Luca Mueller" userId="8a1afe1db7570581" providerId="LiveId" clId="{553F4498-F05E-4F76-B407-D22216D03B73}" dt="2020-05-29T10:54:40.751" v="1" actId="478"/>
          <ac:picMkLst>
            <pc:docMk/>
            <pc:sldMk cId="0" sldId="264"/>
            <ac:picMk id="137" creationId="{00000000-0000-0000-0000-000000000000}"/>
          </ac:picMkLst>
        </pc:picChg>
      </pc:sldChg>
      <pc:sldChg chg="add del">
        <pc:chgData name="Luca Mueller" userId="8a1afe1db7570581" providerId="LiveId" clId="{553F4498-F05E-4F76-B407-D22216D03B73}" dt="2020-05-29T10:56:32.262" v="113" actId="2696"/>
        <pc:sldMkLst>
          <pc:docMk/>
          <pc:sldMk cId="4174452361" sldId="269"/>
        </pc:sldMkLst>
      </pc:sldChg>
      <pc:sldChg chg="addSp delSp modSp add modAnim modNotesTx">
        <pc:chgData name="Luca Mueller" userId="8a1afe1db7570581" providerId="LiveId" clId="{553F4498-F05E-4F76-B407-D22216D03B73}" dt="2020-05-29T11:09:24.487" v="891" actId="1076"/>
        <pc:sldMkLst>
          <pc:docMk/>
          <pc:sldMk cId="3299999543" sldId="270"/>
        </pc:sldMkLst>
        <pc:spChg chg="mod">
          <ac:chgData name="Luca Mueller" userId="8a1afe1db7570581" providerId="LiveId" clId="{553F4498-F05E-4F76-B407-D22216D03B73}" dt="2020-05-29T10:56:44.705" v="159" actId="20577"/>
          <ac:spMkLst>
            <pc:docMk/>
            <pc:sldMk cId="3299999543" sldId="270"/>
            <ac:spMk id="123" creationId="{00000000-0000-0000-0000-000000000000}"/>
          </ac:spMkLst>
        </pc:spChg>
        <pc:spChg chg="mod">
          <ac:chgData name="Luca Mueller" userId="8a1afe1db7570581" providerId="LiveId" clId="{553F4498-F05E-4F76-B407-D22216D03B73}" dt="2020-05-29T11:03:00.001" v="432" actId="20577"/>
          <ac:spMkLst>
            <pc:docMk/>
            <pc:sldMk cId="3299999543" sldId="270"/>
            <ac:spMk id="124" creationId="{00000000-0000-0000-0000-000000000000}"/>
          </ac:spMkLst>
        </pc:spChg>
        <pc:grpChg chg="add mod">
          <ac:chgData name="Luca Mueller" userId="8a1afe1db7570581" providerId="LiveId" clId="{553F4498-F05E-4F76-B407-D22216D03B73}" dt="2020-05-29T11:09:24.487" v="891" actId="1076"/>
          <ac:grpSpMkLst>
            <pc:docMk/>
            <pc:sldMk cId="3299999543" sldId="270"/>
            <ac:grpSpMk id="6" creationId="{3735A165-6F18-4C8B-B672-DDDA15891AE2}"/>
          </ac:grpSpMkLst>
        </pc:grpChg>
        <pc:picChg chg="add mod">
          <ac:chgData name="Luca Mueller" userId="8a1afe1db7570581" providerId="LiveId" clId="{553F4498-F05E-4F76-B407-D22216D03B73}" dt="2020-05-29T11:08:48.204" v="881" actId="164"/>
          <ac:picMkLst>
            <pc:docMk/>
            <pc:sldMk cId="3299999543" sldId="270"/>
            <ac:picMk id="3" creationId="{63AA23DF-5CC4-4CBF-8931-6A62B825E6BD}"/>
          </ac:picMkLst>
        </pc:picChg>
        <pc:picChg chg="add mod modCrop">
          <ac:chgData name="Luca Mueller" userId="8a1afe1db7570581" providerId="LiveId" clId="{553F4498-F05E-4F76-B407-D22216D03B73}" dt="2020-05-29T11:09:17.316" v="890" actId="1076"/>
          <ac:picMkLst>
            <pc:docMk/>
            <pc:sldMk cId="3299999543" sldId="270"/>
            <ac:picMk id="4" creationId="{C9991BBF-FA41-4684-BA04-D7AEE2179DA1}"/>
          </ac:picMkLst>
        </pc:picChg>
        <pc:picChg chg="add del mod">
          <ac:chgData name="Luca Mueller" userId="8a1afe1db7570581" providerId="LiveId" clId="{553F4498-F05E-4F76-B407-D22216D03B73}" dt="2020-05-29T11:09:15.333" v="889" actId="478"/>
          <ac:picMkLst>
            <pc:docMk/>
            <pc:sldMk cId="3299999543" sldId="270"/>
            <ac:picMk id="5" creationId="{CA43F0A5-703D-470C-B0BD-71356FE37D15}"/>
          </ac:picMkLst>
        </pc:picChg>
        <pc:picChg chg="add mod modCrop">
          <ac:chgData name="Luca Mueller" userId="8a1afe1db7570581" providerId="LiveId" clId="{553F4498-F05E-4F76-B407-D22216D03B73}" dt="2020-05-29T11:08:48.204" v="881" actId="164"/>
          <ac:picMkLst>
            <pc:docMk/>
            <pc:sldMk cId="3299999543" sldId="270"/>
            <ac:picMk id="7" creationId="{0D68ACA9-45C6-475A-83BB-90CD141C44AD}"/>
          </ac:picMkLst>
        </pc:picChg>
        <pc:picChg chg="add del mod">
          <ac:chgData name="Luca Mueller" userId="8a1afe1db7570581" providerId="LiveId" clId="{553F4498-F05E-4F76-B407-D22216D03B73}" dt="2020-05-29T11:00:34.392" v="314" actId="478"/>
          <ac:picMkLst>
            <pc:docMk/>
            <pc:sldMk cId="3299999543" sldId="270"/>
            <ac:picMk id="8" creationId="{C1F7B2A8-F634-4242-B6D6-81781FAC910B}"/>
          </ac:picMkLst>
        </pc:picChg>
        <pc:picChg chg="add del mod">
          <ac:chgData name="Luca Mueller" userId="8a1afe1db7570581" providerId="LiveId" clId="{553F4498-F05E-4F76-B407-D22216D03B73}" dt="2020-05-29T11:02:19.926" v="411" actId="478"/>
          <ac:picMkLst>
            <pc:docMk/>
            <pc:sldMk cId="3299999543" sldId="270"/>
            <ac:picMk id="9" creationId="{F43C3EA3-6438-45BB-8069-1DFAEC1C0A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2F778FF-ABAC-46CE-8F03-A6CAF7C71FF8}" type="datetimeFigureOut">
              <a:rPr lang="en-US" smtClean="0"/>
              <a:t>5/31/2020</a:t>
            </a:fld>
            <a:endParaRPr lang="en-US"/>
          </a:p>
        </p:txBody>
      </p:sp>
      <p:sp>
        <p:nvSpPr>
          <p:cNvPr id="4" name="Folienbildplatzhalter 3"/>
          <p:cNvSpPr>
            <a:spLocks noGrp="1" noRot="1" noChangeAspect="1"/>
          </p:cNvSpPr>
          <p:nvPr>
            <p:ph type="sldImg" idx="2"/>
          </p:nvPr>
        </p:nvSpPr>
        <p:spPr>
          <a:xfrm>
            <a:off x="1228725" y="1336675"/>
            <a:ext cx="51022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BBF85C1-6754-4204-B548-F7F3F6EBC05E}" type="slidenum">
              <a:rPr lang="en-US" smtClean="0"/>
              <a:t>‹Nr.›</a:t>
            </a:fld>
            <a:endParaRPr lang="en-US"/>
          </a:p>
        </p:txBody>
      </p:sp>
    </p:spTree>
    <p:extLst>
      <p:ext uri="{BB962C8B-B14F-4D97-AF65-F5344CB8AC3E}">
        <p14:creationId xmlns:p14="http://schemas.microsoft.com/office/powerpoint/2010/main" val="188943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This process reflects an inefficient and ineffective process, tasks are done manually. We can summarize the challenges as the following:</a:t>
            </a:r>
            <a:endParaRPr lang="en-CH" dirty="0"/>
          </a:p>
          <a:p>
            <a:pPr marL="342900" indent="-342900">
              <a:buFont typeface="+mj-lt"/>
              <a:buAutoNum type="arabicPeriod"/>
            </a:pPr>
            <a:endParaRPr lang="en-GB" dirty="0"/>
          </a:p>
          <a:p>
            <a:pPr marL="342900" indent="-342900">
              <a:buFont typeface="+mj-lt"/>
              <a:buAutoNum type="arabicPeriod"/>
            </a:pPr>
            <a:r>
              <a:rPr lang="en-GB" dirty="0"/>
              <a:t>Receiving many resumes that in many times HR employees do not have the time to go through all of them.</a:t>
            </a:r>
          </a:p>
          <a:p>
            <a:pPr marL="342900" indent="-342900">
              <a:buFont typeface="+mj-lt"/>
              <a:buAutoNum type="arabicPeriod"/>
            </a:pPr>
            <a:r>
              <a:rPr lang="en-GB" dirty="0"/>
              <a:t>Many of the received resumes are inadequate for the published job, revising those resumes will consume time that is vital for finding the right candidate(s).</a:t>
            </a:r>
          </a:p>
          <a:p>
            <a:pPr marL="342900" indent="-342900">
              <a:buFont typeface="+mj-lt"/>
              <a:buAutoNum type="arabicPeriod"/>
            </a:pPr>
            <a:r>
              <a:rPr lang="en-GB" dirty="0"/>
              <a:t>Arranging interviews between managers and candidates can be a hassled job for HR employees, this task includes many steps of back and forth between the two parties.</a:t>
            </a:r>
          </a:p>
          <a:p>
            <a:pPr marL="342900" indent="-342900">
              <a:buFont typeface="+mj-lt"/>
              <a:buAutoNum type="arabicPeriod"/>
            </a:pPr>
            <a:r>
              <a:rPr lang="en-GB" dirty="0"/>
              <a:t>sending apology emails also a time-consuming job, especially when there is a number of rejected candidates.</a:t>
            </a:r>
          </a:p>
          <a:p>
            <a:pPr>
              <a:lnSpc>
                <a:spcPct val="115000"/>
              </a:lnSpc>
              <a:spcBef>
                <a:spcPts val="1199"/>
              </a:spcBef>
            </a:pPr>
            <a:endParaRPr lang="en-US" sz="1400" b="0" strike="noStrike" spc="-1" dirty="0">
              <a:latin typeface="Arial"/>
            </a:endParaRPr>
          </a:p>
          <a:p>
            <a:endParaRPr lang="en-US" dirty="0"/>
          </a:p>
        </p:txBody>
      </p:sp>
      <p:sp>
        <p:nvSpPr>
          <p:cNvPr id="4" name="Foliennummernplatzhalter 3"/>
          <p:cNvSpPr>
            <a:spLocks noGrp="1"/>
          </p:cNvSpPr>
          <p:nvPr>
            <p:ph type="sldNum" sz="quarter" idx="5"/>
          </p:nvPr>
        </p:nvSpPr>
        <p:spPr/>
        <p:txBody>
          <a:bodyPr/>
          <a:lstStyle/>
          <a:p>
            <a:fld id="{6BBF85C1-6754-4204-B548-F7F3F6EBC05E}" type="slidenum">
              <a:rPr lang="en-US" smtClean="0"/>
              <a:t>5</a:t>
            </a:fld>
            <a:endParaRPr lang="en-US"/>
          </a:p>
        </p:txBody>
      </p:sp>
    </p:spTree>
    <p:extLst>
      <p:ext uri="{BB962C8B-B14F-4D97-AF65-F5344CB8AC3E}">
        <p14:creationId xmlns:p14="http://schemas.microsoft.com/office/powerpoint/2010/main" val="94568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3080" indent="-342720">
              <a:lnSpc>
                <a:spcPct val="115000"/>
              </a:lnSpc>
              <a:spcBef>
                <a:spcPts val="1199"/>
              </a:spcBef>
              <a:buClr>
                <a:srgbClr val="000000"/>
              </a:buClr>
              <a:buFont typeface="StarSymbol"/>
              <a:buChar char="-"/>
            </a:pPr>
            <a:r>
              <a:rPr lang="en-CH" sz="1200" spc="-1" dirty="0">
                <a:solidFill>
                  <a:srgbClr val="000000"/>
                </a:solidFill>
              </a:rPr>
              <a:t>The Optimization of the recruitment process happed on to aspects, one aspect is optimising the process itself by eliminating unnecessary tasks and repetitive tasks that may not have much of influence specially after automation. </a:t>
            </a:r>
          </a:p>
          <a:p>
            <a:pPr marL="343080" indent="-342720">
              <a:lnSpc>
                <a:spcPct val="115000"/>
              </a:lnSpc>
              <a:spcBef>
                <a:spcPts val="1199"/>
              </a:spcBef>
              <a:buClr>
                <a:srgbClr val="000000"/>
              </a:buClr>
              <a:buFont typeface="StarSymbol"/>
              <a:buChar char="-"/>
            </a:pPr>
            <a:endParaRPr lang="en-CH" sz="1200" spc="-1" dirty="0">
              <a:solidFill>
                <a:srgbClr val="000000"/>
              </a:solidFill>
            </a:endParaRPr>
          </a:p>
          <a:p>
            <a:pPr marL="343080" indent="-342720">
              <a:lnSpc>
                <a:spcPct val="115000"/>
              </a:lnSpc>
              <a:spcBef>
                <a:spcPts val="1199"/>
              </a:spcBef>
              <a:buClr>
                <a:srgbClr val="000000"/>
              </a:buClr>
              <a:buFont typeface="StarSymbol"/>
              <a:buChar char="-"/>
            </a:pPr>
            <a:r>
              <a:rPr lang="en-CH" sz="1200" b="0" strike="noStrike" spc="-1" dirty="0">
                <a:solidFill>
                  <a:srgbClr val="000000"/>
                </a:solidFill>
                <a:latin typeface="Arial"/>
              </a:rPr>
              <a:t>The second aspect is by the automation of nine tasks </a:t>
            </a:r>
            <a:r>
              <a:rPr lang="en-CH" sz="1200" spc="-1" dirty="0">
                <a:solidFill>
                  <a:srgbClr val="000000"/>
                </a:solidFill>
                <a:latin typeface="Arial"/>
              </a:rPr>
              <a:t>within the process. Those nine tasks will eliminate the bottlenecks in the process and support the efficiency and effectiveness of the HR employees and managers.  </a:t>
            </a:r>
            <a:endParaRPr lang="en-US" sz="1200" b="0" strike="noStrike" spc="-1" dirty="0">
              <a:latin typeface="Arial"/>
            </a:endParaRPr>
          </a:p>
          <a:p>
            <a:endParaRPr lang="en-US" dirty="0"/>
          </a:p>
        </p:txBody>
      </p:sp>
      <p:sp>
        <p:nvSpPr>
          <p:cNvPr id="4" name="Foliennummernplatzhalter 3"/>
          <p:cNvSpPr>
            <a:spLocks noGrp="1"/>
          </p:cNvSpPr>
          <p:nvPr>
            <p:ph type="sldNum" sz="quarter" idx="5"/>
          </p:nvPr>
        </p:nvSpPr>
        <p:spPr/>
        <p:txBody>
          <a:bodyPr/>
          <a:lstStyle/>
          <a:p>
            <a:fld id="{6BBF85C1-6754-4204-B548-F7F3F6EBC05E}" type="slidenum">
              <a:rPr lang="en-US" smtClean="0"/>
              <a:t>6</a:t>
            </a:fld>
            <a:endParaRPr lang="en-US"/>
          </a:p>
        </p:txBody>
      </p:sp>
    </p:spTree>
    <p:extLst>
      <p:ext uri="{BB962C8B-B14F-4D97-AF65-F5344CB8AC3E}">
        <p14:creationId xmlns:p14="http://schemas.microsoft.com/office/powerpoint/2010/main" val="2448726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optimization of the new process happened on two aspects one by optimising the process flow and the second aspect by the automation of some tasks in the process. the chosen tasks for automation happened according to some major factors:</a:t>
            </a:r>
          </a:p>
          <a:p>
            <a:endParaRPr lang="en-US" dirty="0"/>
          </a:p>
        </p:txBody>
      </p:sp>
      <p:sp>
        <p:nvSpPr>
          <p:cNvPr id="4" name="Foliennummernplatzhalter 3"/>
          <p:cNvSpPr>
            <a:spLocks noGrp="1"/>
          </p:cNvSpPr>
          <p:nvPr>
            <p:ph type="sldNum" sz="quarter" idx="5"/>
          </p:nvPr>
        </p:nvSpPr>
        <p:spPr/>
        <p:txBody>
          <a:bodyPr/>
          <a:lstStyle/>
          <a:p>
            <a:fld id="{6BBF85C1-6754-4204-B548-F7F3F6EBC05E}" type="slidenum">
              <a:rPr lang="en-US" smtClean="0"/>
              <a:t>7</a:t>
            </a:fld>
            <a:endParaRPr lang="en-US"/>
          </a:p>
        </p:txBody>
      </p:sp>
    </p:spTree>
    <p:extLst>
      <p:ext uri="{BB962C8B-B14F-4D97-AF65-F5344CB8AC3E}">
        <p14:creationId xmlns:p14="http://schemas.microsoft.com/office/powerpoint/2010/main" val="2095247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200" dirty="0"/>
              <a:t>The purpose o</a:t>
            </a:r>
            <a:r>
              <a:rPr lang="en-US" sz="1200" dirty="0"/>
              <a:t>f</a:t>
            </a:r>
            <a:r>
              <a:rPr lang="en-CH" sz="1200" dirty="0"/>
              <a:t> the chatbot is to collect the basic needed information and qualification of applicants in order to automatically eliminate the inadequate applicants. </a:t>
            </a:r>
          </a:p>
          <a:p>
            <a:endParaRPr lang="en-US" dirty="0"/>
          </a:p>
        </p:txBody>
      </p:sp>
      <p:sp>
        <p:nvSpPr>
          <p:cNvPr id="4" name="Foliennummernplatzhalter 3"/>
          <p:cNvSpPr>
            <a:spLocks noGrp="1"/>
          </p:cNvSpPr>
          <p:nvPr>
            <p:ph type="sldNum" sz="quarter" idx="5"/>
          </p:nvPr>
        </p:nvSpPr>
        <p:spPr/>
        <p:txBody>
          <a:bodyPr/>
          <a:lstStyle/>
          <a:p>
            <a:fld id="{6BBF85C1-6754-4204-B548-F7F3F6EBC05E}" type="slidenum">
              <a:rPr lang="en-US" smtClean="0"/>
              <a:t>9</a:t>
            </a:fld>
            <a:endParaRPr lang="en-US"/>
          </a:p>
        </p:txBody>
      </p:sp>
    </p:spTree>
    <p:extLst>
      <p:ext uri="{BB962C8B-B14F-4D97-AF65-F5344CB8AC3E}">
        <p14:creationId xmlns:p14="http://schemas.microsoft.com/office/powerpoint/2010/main" val="89542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Simple but helpful and effective integration of the standardized communication</a:t>
            </a:r>
          </a:p>
          <a:p>
            <a:pPr marL="171450" indent="-171450">
              <a:buFontTx/>
              <a:buChar char="-"/>
            </a:pPr>
            <a:r>
              <a:rPr lang="en-US" dirty="0"/>
              <a:t>Confirmation of reception (of the application) -&gt;</a:t>
            </a:r>
            <a:r>
              <a:rPr lang="en-US" dirty="0" err="1"/>
              <a:t>Integromat</a:t>
            </a:r>
            <a:r>
              <a:rPr lang="en-US" dirty="0"/>
              <a:t> watching new entries in google sheets</a:t>
            </a:r>
          </a:p>
          <a:p>
            <a:pPr marL="171450" indent="-171450">
              <a:buFontTx/>
              <a:buChar char="-"/>
            </a:pPr>
            <a:r>
              <a:rPr lang="en-US" dirty="0"/>
              <a:t>Based on DMN output an invitation to the booking system or an apology letter will be sent to the candidate</a:t>
            </a:r>
          </a:p>
          <a:p>
            <a:pPr marL="171450" indent="-171450">
              <a:buFontTx/>
              <a:buChar char="-"/>
            </a:pPr>
            <a:endParaRPr lang="en-US" dirty="0"/>
          </a:p>
          <a:p>
            <a:pPr marL="0" indent="0">
              <a:buFontTx/>
              <a:buNone/>
            </a:pPr>
            <a:r>
              <a:rPr lang="en-US" dirty="0"/>
              <a:t>Replaces the standardized communications being sent</a:t>
            </a:r>
          </a:p>
        </p:txBody>
      </p:sp>
      <p:sp>
        <p:nvSpPr>
          <p:cNvPr id="4" name="Foliennummernplatzhalter 3"/>
          <p:cNvSpPr>
            <a:spLocks noGrp="1"/>
          </p:cNvSpPr>
          <p:nvPr>
            <p:ph type="sldNum" sz="quarter" idx="5"/>
          </p:nvPr>
        </p:nvSpPr>
        <p:spPr/>
        <p:txBody>
          <a:bodyPr/>
          <a:lstStyle/>
          <a:p>
            <a:fld id="{6BBF85C1-6754-4204-B548-F7F3F6EBC05E}" type="slidenum">
              <a:rPr lang="en-US" smtClean="0"/>
              <a:t>11</a:t>
            </a:fld>
            <a:endParaRPr lang="en-US"/>
          </a:p>
        </p:txBody>
      </p:sp>
    </p:spTree>
    <p:extLst>
      <p:ext uri="{BB962C8B-B14F-4D97-AF65-F5344CB8AC3E}">
        <p14:creationId xmlns:p14="http://schemas.microsoft.com/office/powerpoint/2010/main" val="4070212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27"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8"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30"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1"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2"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3" name="PlaceHolder 5"/>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35"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6"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7"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8" name="PlaceHolder 5"/>
          <p:cNvSpPr>
            <a:spLocks noGrp="1"/>
          </p:cNvSpPr>
          <p:nvPr>
            <p:ph type="body"/>
          </p:nvPr>
        </p:nvSpPr>
        <p:spPr>
          <a:xfrm>
            <a:off x="53460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9"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40" name="PlaceHolder 7"/>
          <p:cNvSpPr>
            <a:spLocks noGrp="1"/>
          </p:cNvSpPr>
          <p:nvPr>
            <p:ph type="body"/>
          </p:nvPr>
        </p:nvSpPr>
        <p:spPr>
          <a:xfrm>
            <a:off x="704232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2DF16920-6769-4898-A4A6-CF69509FA94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744718" y="132810"/>
            <a:ext cx="770401" cy="762540"/>
          </a:xfrm>
          <a:prstGeom prst="rect">
            <a:avLst/>
          </a:prstGeom>
          <a:ln>
            <a:noFill/>
          </a:ln>
        </p:spPr>
      </p:pic>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46"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48"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50"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1"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5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6"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7"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6"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59"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0"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1"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63"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4"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5"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67"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8"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70"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1"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2"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3" name="PlaceHolder 5"/>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75"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6"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7"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8" name="PlaceHolder 5"/>
          <p:cNvSpPr>
            <a:spLocks noGrp="1"/>
          </p:cNvSpPr>
          <p:nvPr>
            <p:ph type="body"/>
          </p:nvPr>
        </p:nvSpPr>
        <p:spPr>
          <a:xfrm>
            <a:off x="53460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9"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80" name="PlaceHolder 7"/>
          <p:cNvSpPr>
            <a:spLocks noGrp="1"/>
          </p:cNvSpPr>
          <p:nvPr>
            <p:ph type="body"/>
          </p:nvPr>
        </p:nvSpPr>
        <p:spPr>
          <a:xfrm>
            <a:off x="704232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8"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10"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1"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1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6"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7"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19"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0"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1"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23"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4"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5"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Line 1"/>
          <p:cNvSpPr/>
          <p:nvPr/>
        </p:nvSpPr>
        <p:spPr>
          <a:xfrm>
            <a:off x="738000" y="7161120"/>
            <a:ext cx="921384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pic>
        <p:nvPicPr>
          <p:cNvPr id="6" name="Grafik 1"/>
          <p:cNvPicPr/>
          <p:nvPr/>
        </p:nvPicPr>
        <p:blipFill>
          <a:blip r:embed="rId14" cstate="screen">
            <a:extLst>
              <a:ext uri="{28A0092B-C50C-407E-A947-70E740481C1C}">
                <a14:useLocalDpi xmlns:a14="http://schemas.microsoft.com/office/drawing/2010/main"/>
              </a:ext>
            </a:extLst>
          </a:blip>
          <a:stretch/>
        </p:blipFill>
        <p:spPr>
          <a:xfrm>
            <a:off x="324000" y="250200"/>
            <a:ext cx="916200" cy="539280"/>
          </a:xfrm>
          <a:prstGeom prst="rect">
            <a:avLst/>
          </a:prstGeom>
          <a:ln>
            <a:noFill/>
          </a:ln>
        </p:spPr>
      </p:pic>
      <p:pic>
        <p:nvPicPr>
          <p:cNvPr id="2" name="Grafik 6"/>
          <p:cNvPicPr/>
          <p:nvPr/>
        </p:nvPicPr>
        <p:blipFill>
          <a:blip r:embed="rId14" cstate="screen">
            <a:extLst>
              <a:ext uri="{28A0092B-C50C-407E-A947-70E740481C1C}">
                <a14:useLocalDpi xmlns:a14="http://schemas.microsoft.com/office/drawing/2010/main"/>
              </a:ext>
            </a:extLst>
          </a:blip>
          <a:stretch/>
        </p:blipFill>
        <p:spPr>
          <a:xfrm>
            <a:off x="324000" y="250200"/>
            <a:ext cx="916200" cy="539280"/>
          </a:xfrm>
          <a:prstGeom prst="rect">
            <a:avLst/>
          </a:prstGeom>
          <a:ln>
            <a:noFill/>
          </a:ln>
        </p:spPr>
      </p:pic>
      <p:sp>
        <p:nvSpPr>
          <p:cNvPr id="3" name="PlaceHolder 2"/>
          <p:cNvSpPr>
            <a:spLocks noGrp="1"/>
          </p:cNvSpPr>
          <p:nvPr>
            <p:ph type="title"/>
          </p:nvPr>
        </p:nvSpPr>
        <p:spPr>
          <a:xfrm>
            <a:off x="534600" y="301680"/>
            <a:ext cx="9623520" cy="1262160"/>
          </a:xfrm>
          <a:prstGeom prst="rect">
            <a:avLst/>
          </a:prstGeom>
        </p:spPr>
        <p:txBody>
          <a:bodyPr lIns="0" tIns="0" rIns="0" bIns="0" anchor="ctr"/>
          <a:lstStyle/>
          <a:p>
            <a:r>
              <a:rPr lang="de-DE" sz="1800" b="0" strike="noStrike" spc="-1">
                <a:solidFill>
                  <a:srgbClr val="000000"/>
                </a:solidFill>
                <a:latin typeface="Arial"/>
              </a:rPr>
              <a:t>Click to edit the title text format</a:t>
            </a:r>
          </a:p>
        </p:txBody>
      </p:sp>
      <p:sp>
        <p:nvSpPr>
          <p:cNvPr id="4" name="PlaceHolder 3"/>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de-DE"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de-DE"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de-DE"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Line 1"/>
          <p:cNvSpPr/>
          <p:nvPr/>
        </p:nvSpPr>
        <p:spPr>
          <a:xfrm>
            <a:off x="738000" y="7161120"/>
            <a:ext cx="921384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pic>
        <p:nvPicPr>
          <p:cNvPr id="42" name="Grafik 1"/>
          <p:cNvPicPr/>
          <p:nvPr/>
        </p:nvPicPr>
        <p:blipFill>
          <a:blip r:embed="rId14" cstate="screen">
            <a:extLst>
              <a:ext uri="{28A0092B-C50C-407E-A947-70E740481C1C}">
                <a14:useLocalDpi xmlns:a14="http://schemas.microsoft.com/office/drawing/2010/main"/>
              </a:ext>
            </a:extLst>
          </a:blip>
          <a:stretch/>
        </p:blipFill>
        <p:spPr>
          <a:xfrm>
            <a:off x="324000" y="250200"/>
            <a:ext cx="916200" cy="539280"/>
          </a:xfrm>
          <a:prstGeom prst="rect">
            <a:avLst/>
          </a:prstGeom>
          <a:ln>
            <a:noFill/>
          </a:ln>
        </p:spPr>
      </p:pic>
      <p:sp>
        <p:nvSpPr>
          <p:cNvPr id="43" name="PlaceHolder 2"/>
          <p:cNvSpPr>
            <a:spLocks noGrp="1"/>
          </p:cNvSpPr>
          <p:nvPr>
            <p:ph type="title"/>
          </p:nvPr>
        </p:nvSpPr>
        <p:spPr>
          <a:xfrm>
            <a:off x="534600" y="301680"/>
            <a:ext cx="9623520" cy="1262160"/>
          </a:xfrm>
          <a:prstGeom prst="rect">
            <a:avLst/>
          </a:prstGeom>
        </p:spPr>
        <p:txBody>
          <a:bodyPr lIns="0" tIns="0" rIns="0" bIns="0" anchor="ctr"/>
          <a:lstStyle/>
          <a:p>
            <a:r>
              <a:rPr lang="de-DE" sz="1800" b="0" strike="noStrike" spc="-1">
                <a:solidFill>
                  <a:srgbClr val="000000"/>
                </a:solidFill>
                <a:latin typeface="Arial"/>
              </a:rPr>
              <a:t>Click to edit the title text format</a:t>
            </a:r>
          </a:p>
        </p:txBody>
      </p:sp>
      <p:sp>
        <p:nvSpPr>
          <p:cNvPr id="44" name="PlaceHolder 3"/>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de-DE"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de-DE"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de-DE"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sv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sv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avi"/><Relationship Id="rId1" Type="http://schemas.microsoft.com/office/2007/relationships/media" Target="../media/media1.avi"/><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744480" y="133236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1" strike="noStrike" spc="-1" dirty="0">
                <a:solidFill>
                  <a:srgbClr val="000000"/>
                </a:solidFill>
                <a:latin typeface="Arial"/>
                <a:ea typeface="DejaVu Sans"/>
              </a:rPr>
              <a:t>Group Assignment DigiBP Danish Blue</a:t>
            </a:r>
            <a:endParaRPr lang="en-US" sz="3600" b="0" strike="noStrike" spc="-1" dirty="0">
              <a:latin typeface="Arial"/>
            </a:endParaRPr>
          </a:p>
        </p:txBody>
      </p:sp>
      <p:sp>
        <p:nvSpPr>
          <p:cNvPr id="82" name="CustomShape 2"/>
          <p:cNvSpPr/>
          <p:nvPr/>
        </p:nvSpPr>
        <p:spPr>
          <a:xfrm>
            <a:off x="0" y="3276000"/>
            <a:ext cx="736920" cy="3080520"/>
          </a:xfrm>
          <a:prstGeom prst="rect">
            <a:avLst/>
          </a:prstGeom>
          <a:solidFill>
            <a:srgbClr val="FFFF00"/>
          </a:solidFill>
          <a:ln>
            <a:noFill/>
          </a:ln>
        </p:spPr>
        <p:style>
          <a:lnRef idx="0">
            <a:scrgbClr r="0" g="0" b="0"/>
          </a:lnRef>
          <a:fillRef idx="0">
            <a:scrgbClr r="0" g="0" b="0"/>
          </a:fillRef>
          <a:effectRef idx="0">
            <a:scrgbClr r="0" g="0" b="0"/>
          </a:effectRef>
          <a:fontRef idx="minor"/>
        </p:style>
      </p:sp>
      <p:sp>
        <p:nvSpPr>
          <p:cNvPr id="83" name="CustomShape 3"/>
          <p:cNvSpPr/>
          <p:nvPr/>
        </p:nvSpPr>
        <p:spPr>
          <a:xfrm>
            <a:off x="744480" y="198036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00" b="1" spc="-1" dirty="0">
                <a:solidFill>
                  <a:srgbClr val="000000"/>
                </a:solidFill>
              </a:rPr>
              <a:t>Isar Gammoh, Luca Mueller, Nicola Raemy, Pooja Bisht</a:t>
            </a:r>
          </a:p>
        </p:txBody>
      </p:sp>
      <p:pic>
        <p:nvPicPr>
          <p:cNvPr id="4" name="Grafik 3">
            <a:extLst>
              <a:ext uri="{FF2B5EF4-FFF2-40B4-BE49-F238E27FC236}">
                <a16:creationId xmlns:a16="http://schemas.microsoft.com/office/drawing/2014/main" id="{3EA121A3-A350-47F8-8CD6-E8DE5B7010B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19501" y="2993854"/>
            <a:ext cx="3454398" cy="3419150"/>
          </a:xfrm>
          <a:prstGeom prst="rect">
            <a:avLst/>
          </a:prstGeom>
          <a:ln>
            <a:noFill/>
          </a:ln>
        </p:spPr>
      </p:pic>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10</a:t>
            </a:fld>
            <a:endParaRPr lang="en-US" sz="1200" b="0" strike="noStrike" spc="-1">
              <a:latin typeface="Arial"/>
            </a:endParaRPr>
          </a:p>
        </p:txBody>
      </p:sp>
      <p:sp>
        <p:nvSpPr>
          <p:cNvPr id="123" name="CustomShape 4"/>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Candidate Screening (DMN)</a:t>
            </a:r>
            <a:endParaRPr lang="en-US" sz="2000" b="0" strike="noStrike" spc="-1" dirty="0">
              <a:latin typeface="Arial"/>
            </a:endParaRPr>
          </a:p>
        </p:txBody>
      </p:sp>
      <p:sp>
        <p:nvSpPr>
          <p:cNvPr id="124" name="CustomShape 5"/>
          <p:cNvSpPr/>
          <p:nvPr/>
        </p:nvSpPr>
        <p:spPr>
          <a:xfrm>
            <a:off x="731520" y="2103120"/>
            <a:ext cx="5394600" cy="4754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i="1" spc="-1" dirty="0"/>
              <a:t>a basis on which DBM can be built</a:t>
            </a:r>
            <a:endParaRPr lang="en-US" sz="2000" i="1" spc="-1" dirty="0">
              <a:highlight>
                <a:srgbClr val="FFFF00"/>
              </a:highlight>
            </a:endParaRPr>
          </a:p>
          <a:p>
            <a:pPr>
              <a:lnSpc>
                <a:spcPct val="115000"/>
              </a:lnSpc>
              <a:spcBef>
                <a:spcPts val="1199"/>
              </a:spcBef>
            </a:pPr>
            <a:endParaRPr lang="en-US" sz="2800" spc="-1" dirty="0"/>
          </a:p>
          <a:p>
            <a:pPr>
              <a:lnSpc>
                <a:spcPct val="115000"/>
              </a:lnSpc>
              <a:spcBef>
                <a:spcPts val="1199"/>
              </a:spcBef>
            </a:pPr>
            <a:endParaRPr lang="en-US" sz="2000" b="0" strike="noStrike" spc="-1" dirty="0">
              <a:latin typeface="Arial"/>
            </a:endParaRPr>
          </a:p>
        </p:txBody>
      </p:sp>
      <p:sp>
        <p:nvSpPr>
          <p:cNvPr id="7" name="CustomShape 5">
            <a:extLst>
              <a:ext uri="{FF2B5EF4-FFF2-40B4-BE49-F238E27FC236}">
                <a16:creationId xmlns:a16="http://schemas.microsoft.com/office/drawing/2014/main" id="{F7944AF5-6CE9-439C-8E32-D9C31480A7BF}"/>
              </a:ext>
            </a:extLst>
          </p:cNvPr>
          <p:cNvSpPr/>
          <p:nvPr/>
        </p:nvSpPr>
        <p:spPr>
          <a:xfrm>
            <a:off x="731520" y="2103120"/>
            <a:ext cx="4790506" cy="140010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15000"/>
              </a:lnSpc>
              <a:spcBef>
                <a:spcPts val="1199"/>
              </a:spcBef>
            </a:pPr>
            <a:endParaRPr lang="en-US" sz="2000" b="0" strike="noStrike" spc="-1" dirty="0">
              <a:latin typeface="Arial"/>
            </a:endParaRPr>
          </a:p>
        </p:txBody>
      </p:sp>
      <p:pic>
        <p:nvPicPr>
          <p:cNvPr id="8" name="Grafik 7">
            <a:extLst>
              <a:ext uri="{FF2B5EF4-FFF2-40B4-BE49-F238E27FC236}">
                <a16:creationId xmlns:a16="http://schemas.microsoft.com/office/drawing/2014/main" id="{C4452240-0636-43CE-A213-18A7260C13C9}"/>
              </a:ext>
            </a:extLst>
          </p:cNvPr>
          <p:cNvPicPr>
            <a:picLocks noChangeAspect="1"/>
          </p:cNvPicPr>
          <p:nvPr/>
        </p:nvPicPr>
        <p:blipFill rotWithShape="1">
          <a:blip r:embed="rId2"/>
          <a:srcRect r="17044"/>
          <a:stretch/>
        </p:blipFill>
        <p:spPr>
          <a:xfrm>
            <a:off x="258978" y="2821327"/>
            <a:ext cx="9903455" cy="3230096"/>
          </a:xfrm>
          <a:prstGeom prst="rect">
            <a:avLst/>
          </a:prstGeom>
        </p:spPr>
      </p:pic>
      <p:pic>
        <p:nvPicPr>
          <p:cNvPr id="3" name="Grafik 2" descr="Glühbirne und Zahnrad">
            <a:extLst>
              <a:ext uri="{FF2B5EF4-FFF2-40B4-BE49-F238E27FC236}">
                <a16:creationId xmlns:a16="http://schemas.microsoft.com/office/drawing/2014/main" id="{C4ADD425-52DD-484A-A8A5-94A51DA14E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00035" y="484612"/>
            <a:ext cx="2411175" cy="2411175"/>
          </a:xfrm>
          <a:prstGeom prst="rect">
            <a:avLst/>
          </a:prstGeom>
        </p:spPr>
      </p:pic>
    </p:spTree>
    <p:extLst>
      <p:ext uri="{BB962C8B-B14F-4D97-AF65-F5344CB8AC3E}">
        <p14:creationId xmlns:p14="http://schemas.microsoft.com/office/powerpoint/2010/main" val="4193646287"/>
      </p:ext>
    </p:extLst>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11</a:t>
            </a:fld>
            <a:endParaRPr lang="en-US" sz="1200" b="0" strike="noStrike" spc="-1">
              <a:latin typeface="Arial"/>
            </a:endParaRPr>
          </a:p>
        </p:txBody>
      </p:sp>
      <p:sp>
        <p:nvSpPr>
          <p:cNvPr id="123" name="CustomShape 4"/>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pc="-1" dirty="0">
                <a:solidFill>
                  <a:srgbClr val="000000"/>
                </a:solidFill>
                <a:latin typeface="Arial"/>
              </a:rPr>
              <a:t>Automated E-Mail communication</a:t>
            </a:r>
            <a:endParaRPr lang="en-US" sz="2000" b="0" strike="noStrike" spc="-1" dirty="0">
              <a:latin typeface="Arial"/>
            </a:endParaRPr>
          </a:p>
        </p:txBody>
      </p:sp>
      <p:sp>
        <p:nvSpPr>
          <p:cNvPr id="124" name="CustomShape 5"/>
          <p:cNvSpPr/>
          <p:nvPr/>
        </p:nvSpPr>
        <p:spPr>
          <a:xfrm>
            <a:off x="731520" y="2103120"/>
            <a:ext cx="4516341" cy="4754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spc="-1" dirty="0">
                <a:solidFill>
                  <a:srgbClr val="000000"/>
                </a:solidFill>
                <a:latin typeface="Arial"/>
              </a:rPr>
              <a:t>Confirmation of reception</a:t>
            </a: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rPr>
              <a:t>Invitation to interview (via booking system)</a:t>
            </a: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rPr>
              <a:t>Apology letter</a:t>
            </a:r>
          </a:p>
          <a:p>
            <a:pPr marL="343080" indent="-342000">
              <a:lnSpc>
                <a:spcPct val="115000"/>
              </a:lnSpc>
              <a:spcBef>
                <a:spcPts val="1199"/>
              </a:spcBef>
              <a:buClr>
                <a:srgbClr val="000000"/>
              </a:buClr>
              <a:buFont typeface="StarSymbol"/>
              <a:buChar char="-"/>
            </a:pPr>
            <a:endParaRPr lang="en-US" sz="2000" spc="-1" dirty="0">
              <a:solidFill>
                <a:srgbClr val="000000"/>
              </a:solidFill>
              <a:latin typeface="Arial"/>
            </a:endParaRP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rPr>
              <a:t>Based on </a:t>
            </a:r>
            <a:r>
              <a:rPr lang="en-US" sz="2000" b="0" strike="noStrike" spc="-1" dirty="0" err="1">
                <a:solidFill>
                  <a:srgbClr val="000000"/>
                </a:solidFill>
                <a:latin typeface="Arial"/>
              </a:rPr>
              <a:t>dialogflow</a:t>
            </a:r>
            <a:r>
              <a:rPr lang="en-US" sz="2000" b="0" strike="noStrike" spc="-1" dirty="0">
                <a:solidFill>
                  <a:srgbClr val="000000"/>
                </a:solidFill>
                <a:latin typeface="Arial"/>
              </a:rPr>
              <a:t> &amp; </a:t>
            </a:r>
            <a:r>
              <a:rPr lang="en-US" sz="2000" b="0" strike="noStrike" spc="-1" dirty="0" err="1">
                <a:solidFill>
                  <a:srgbClr val="000000"/>
                </a:solidFill>
                <a:latin typeface="Arial"/>
              </a:rPr>
              <a:t>dmn</a:t>
            </a:r>
            <a:r>
              <a:rPr lang="en-US" sz="2000" b="0" strike="noStrike" spc="-1" dirty="0">
                <a:solidFill>
                  <a:srgbClr val="000000"/>
                </a:solidFill>
                <a:latin typeface="Arial"/>
              </a:rPr>
              <a:t> output in the “DB” (google sheets)</a:t>
            </a:r>
          </a:p>
          <a:p>
            <a:pPr marL="343080" indent="-342000">
              <a:lnSpc>
                <a:spcPct val="115000"/>
              </a:lnSpc>
              <a:spcBef>
                <a:spcPts val="1199"/>
              </a:spcBef>
              <a:buClr>
                <a:srgbClr val="000000"/>
              </a:buClr>
              <a:buFont typeface="StarSymbol"/>
              <a:buChar char="-"/>
            </a:pPr>
            <a:r>
              <a:rPr lang="en-US" sz="2000" spc="-1" dirty="0" err="1">
                <a:solidFill>
                  <a:srgbClr val="000000"/>
                </a:solidFill>
                <a:latin typeface="Arial"/>
              </a:rPr>
              <a:t>Integromat</a:t>
            </a:r>
            <a:r>
              <a:rPr lang="en-US" sz="2000" spc="-1" dirty="0">
                <a:solidFill>
                  <a:srgbClr val="000000"/>
                </a:solidFill>
                <a:latin typeface="Arial"/>
              </a:rPr>
              <a:t> scenarios</a:t>
            </a:r>
            <a:endParaRPr lang="en-US" sz="2000" b="0" strike="noStrike" spc="-1" dirty="0">
              <a:solidFill>
                <a:srgbClr val="000000"/>
              </a:solidFill>
              <a:latin typeface="Arial"/>
            </a:endParaRPr>
          </a:p>
        </p:txBody>
      </p:sp>
      <p:grpSp>
        <p:nvGrpSpPr>
          <p:cNvPr id="6" name="Gruppieren 5">
            <a:extLst>
              <a:ext uri="{FF2B5EF4-FFF2-40B4-BE49-F238E27FC236}">
                <a16:creationId xmlns:a16="http://schemas.microsoft.com/office/drawing/2014/main" id="{3735A165-6F18-4C8B-B672-DDDA15891AE2}"/>
              </a:ext>
            </a:extLst>
          </p:cNvPr>
          <p:cNvGrpSpPr/>
          <p:nvPr/>
        </p:nvGrpSpPr>
        <p:grpSpPr>
          <a:xfrm>
            <a:off x="4405415" y="173678"/>
            <a:ext cx="1689292" cy="1689292"/>
            <a:chOff x="7169274" y="2686414"/>
            <a:chExt cx="1689292" cy="1689292"/>
          </a:xfrm>
        </p:grpSpPr>
        <p:pic>
          <p:nvPicPr>
            <p:cNvPr id="3" name="Grafik 2" descr="Briefkasten">
              <a:extLst>
                <a:ext uri="{FF2B5EF4-FFF2-40B4-BE49-F238E27FC236}">
                  <a16:creationId xmlns:a16="http://schemas.microsoft.com/office/drawing/2014/main" id="{63AA23DF-5CC4-4CBF-8931-6A62B825E6B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69274" y="2686414"/>
              <a:ext cx="1689292" cy="1689292"/>
            </a:xfrm>
            <a:prstGeom prst="rect">
              <a:avLst/>
            </a:prstGeom>
          </p:spPr>
        </p:pic>
        <p:pic>
          <p:nvPicPr>
            <p:cNvPr id="7" name="Grafik 6">
              <a:extLst>
                <a:ext uri="{FF2B5EF4-FFF2-40B4-BE49-F238E27FC236}">
                  <a16:creationId xmlns:a16="http://schemas.microsoft.com/office/drawing/2014/main" id="{0D68ACA9-45C6-475A-83BB-90CD141C44AD}"/>
                </a:ext>
              </a:extLst>
            </p:cNvPr>
            <p:cNvPicPr>
              <a:picLocks noChangeAspect="1"/>
            </p:cNvPicPr>
            <p:nvPr/>
          </p:nvPicPr>
          <p:blipFill rotWithShape="1">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l="26451" t="22684" r="26103" b="21371"/>
            <a:stretch/>
          </p:blipFill>
          <p:spPr>
            <a:xfrm rot="721872">
              <a:off x="7184212" y="3255393"/>
              <a:ext cx="585788" cy="436257"/>
            </a:xfrm>
            <a:prstGeom prst="rect">
              <a:avLst/>
            </a:prstGeom>
          </p:spPr>
        </p:pic>
      </p:grpSp>
      <p:pic>
        <p:nvPicPr>
          <p:cNvPr id="4" name="Grafik 3" descr="Ein Bild, das Screenshot enthält.&#10;&#10;Automatisch generierte Beschreibung">
            <a:extLst>
              <a:ext uri="{FF2B5EF4-FFF2-40B4-BE49-F238E27FC236}">
                <a16:creationId xmlns:a16="http://schemas.microsoft.com/office/drawing/2014/main" id="{C9991BBF-FA41-4684-BA04-D7AEE2179DA1}"/>
              </a:ext>
            </a:extLst>
          </p:cNvPr>
          <p:cNvPicPr>
            <a:picLocks noChangeAspect="1"/>
          </p:cNvPicPr>
          <p:nvPr/>
        </p:nvPicPr>
        <p:blipFill rotWithShape="1">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064203" y="1785891"/>
            <a:ext cx="3909214" cy="4968496"/>
          </a:xfrm>
          <a:prstGeom prst="rect">
            <a:avLst/>
          </a:prstGeom>
        </p:spPr>
      </p:pic>
    </p:spTree>
    <p:extLst>
      <p:ext uri="{BB962C8B-B14F-4D97-AF65-F5344CB8AC3E}">
        <p14:creationId xmlns:p14="http://schemas.microsoft.com/office/powerpoint/2010/main" val="3299999543"/>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903366" y="901263"/>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pc="-1" dirty="0">
                <a:solidFill>
                  <a:srgbClr val="000000"/>
                </a:solidFill>
              </a:rPr>
              <a:t>Booking System</a:t>
            </a:r>
            <a:endParaRPr lang="en-US" sz="2000" spc="-1" dirty="0"/>
          </a:p>
        </p:txBody>
      </p:sp>
      <p:sp>
        <p:nvSpPr>
          <p:cNvPr id="128"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9"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30"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676B624C-CA6C-47FB-8CC0-33C7E2E24C74}" type="slidenum">
              <a:rPr lang="en-US" sz="1200" b="0" strike="noStrike" spc="-1">
                <a:solidFill>
                  <a:srgbClr val="000000"/>
                </a:solidFill>
                <a:latin typeface="Arial"/>
                <a:ea typeface="DejaVu Sans"/>
              </a:rPr>
              <a:t>12</a:t>
            </a:fld>
            <a:endParaRPr lang="en-US" sz="1200" b="0" strike="noStrike" spc="-1">
              <a:latin typeface="Arial"/>
            </a:endParaRPr>
          </a:p>
        </p:txBody>
      </p:sp>
      <p:sp>
        <p:nvSpPr>
          <p:cNvPr id="3" name="TextBox 2">
            <a:extLst>
              <a:ext uri="{FF2B5EF4-FFF2-40B4-BE49-F238E27FC236}">
                <a16:creationId xmlns:a16="http://schemas.microsoft.com/office/drawing/2014/main" id="{0E4E3D8B-465F-184B-AACA-8F08791EC47B}"/>
              </a:ext>
            </a:extLst>
          </p:cNvPr>
          <p:cNvSpPr txBox="1"/>
          <p:nvPr/>
        </p:nvSpPr>
        <p:spPr>
          <a:xfrm>
            <a:off x="903366" y="1572189"/>
            <a:ext cx="8886668" cy="3754874"/>
          </a:xfrm>
          <a:prstGeom prst="rect">
            <a:avLst/>
          </a:prstGeom>
          <a:noFill/>
        </p:spPr>
        <p:txBody>
          <a:bodyPr wrap="square" rtlCol="0">
            <a:spAutoFit/>
          </a:bodyPr>
          <a:lstStyle/>
          <a:p>
            <a:pPr marL="285750" indent="-285750">
              <a:buFont typeface="Arial" panose="020B0604020202020204" pitchFamily="34" charset="0"/>
              <a:buChar char="•"/>
            </a:pPr>
            <a:r>
              <a:rPr lang="en-GB" sz="2000" dirty="0"/>
              <a:t>S</a:t>
            </a:r>
            <a:r>
              <a:rPr lang="en-CH" sz="2000" dirty="0"/>
              <a:t>upersaas url is sent to selected candidates along with password to access the url</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C</a:t>
            </a:r>
            <a:r>
              <a:rPr lang="en-CH" sz="2000" dirty="0"/>
              <a:t>andidate required to create supersaas account and provide email, name and moble number</a:t>
            </a:r>
          </a:p>
          <a:p>
            <a:pPr marL="285750" indent="-285750">
              <a:buFont typeface="Arial" panose="020B0604020202020204" pitchFamily="34" charset="0"/>
              <a:buChar char="•"/>
            </a:pPr>
            <a:endParaRPr lang="en-CH" sz="2000" dirty="0"/>
          </a:p>
          <a:p>
            <a:pPr marL="285750" indent="-285750">
              <a:buFont typeface="Arial" panose="020B0604020202020204" pitchFamily="34" charset="0"/>
              <a:buChar char="•"/>
            </a:pPr>
            <a:r>
              <a:rPr lang="en-CH" sz="2000" dirty="0"/>
              <a:t>User can view available DigiBp calendar booking.</a:t>
            </a:r>
          </a:p>
          <a:p>
            <a:pPr marL="285750" indent="-285750">
              <a:buFont typeface="Arial" panose="020B0604020202020204" pitchFamily="34" charset="0"/>
              <a:buChar char="•"/>
            </a:pPr>
            <a:endParaRPr lang="en-CH" sz="2000" dirty="0"/>
          </a:p>
          <a:p>
            <a:pPr marL="285750" indent="-285750">
              <a:buFont typeface="Arial" panose="020B0604020202020204" pitchFamily="34" charset="0"/>
              <a:buChar char="•"/>
            </a:pPr>
            <a:r>
              <a:rPr lang="en-CH" sz="2000" dirty="0"/>
              <a:t>Based on available time slotes </a:t>
            </a:r>
            <a:br>
              <a:rPr lang="en-US" sz="2000" dirty="0"/>
            </a:br>
            <a:r>
              <a:rPr lang="en-CH" sz="2000" dirty="0"/>
              <a:t>(2 per day of 2 hours each at 10.00 and </a:t>
            </a:r>
            <a:br>
              <a:rPr lang="en-US" sz="2000" dirty="0"/>
            </a:br>
            <a:r>
              <a:rPr lang="en-CH" sz="2000" dirty="0"/>
              <a:t>14.00) can create and delete bookings.</a:t>
            </a:r>
          </a:p>
          <a:p>
            <a:endParaRPr lang="en-CH" dirty="0"/>
          </a:p>
        </p:txBody>
      </p:sp>
      <p:pic>
        <p:nvPicPr>
          <p:cNvPr id="4" name="Grafik 3" descr="Ein Bild, das Zeichnung enthält.&#10;&#10;Automatisch generierte Beschreibung">
            <a:extLst>
              <a:ext uri="{FF2B5EF4-FFF2-40B4-BE49-F238E27FC236}">
                <a16:creationId xmlns:a16="http://schemas.microsoft.com/office/drawing/2014/main" id="{768BB147-64B1-4766-9532-06D3135F22E9}"/>
              </a:ext>
            </a:extLst>
          </p:cNvPr>
          <p:cNvPicPr>
            <a:picLocks noChangeAspect="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803135" y="185223"/>
            <a:ext cx="2834930" cy="1417465"/>
          </a:xfrm>
          <a:prstGeom prst="rect">
            <a:avLst/>
          </a:prstGeom>
        </p:spPr>
      </p:pic>
      <p:pic>
        <p:nvPicPr>
          <p:cNvPr id="5" name="Grafik 4">
            <a:extLst>
              <a:ext uri="{FF2B5EF4-FFF2-40B4-BE49-F238E27FC236}">
                <a16:creationId xmlns:a16="http://schemas.microsoft.com/office/drawing/2014/main" id="{D4A20E9F-82A7-4F4B-8FFA-A091431C9B4F}"/>
              </a:ext>
            </a:extLst>
          </p:cNvPr>
          <p:cNvPicPr>
            <a:picLocks noChangeAspect="1"/>
          </p:cNvPicPr>
          <p:nvPr/>
        </p:nvPicPr>
        <p:blipFill>
          <a:blip r:embed="rId3"/>
          <a:stretch>
            <a:fillRect/>
          </a:stretch>
        </p:blipFill>
        <p:spPr>
          <a:xfrm>
            <a:off x="6442503" y="3780631"/>
            <a:ext cx="3815189" cy="3244794"/>
          </a:xfrm>
          <a:prstGeom prst="rect">
            <a:avLst/>
          </a:prstGeom>
        </p:spPr>
      </p:pic>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a:solidFill>
                  <a:srgbClr val="000000"/>
                </a:solidFill>
                <a:latin typeface="Arial"/>
                <a:ea typeface="DejaVu Sans"/>
              </a:rPr>
              <a:t>Outlook</a:t>
            </a:r>
            <a:endParaRPr lang="en-US" sz="2000" b="0" strike="noStrike" spc="-1">
              <a:latin typeface="Arial"/>
            </a:endParaRPr>
          </a:p>
        </p:txBody>
      </p:sp>
      <p:sp>
        <p:nvSpPr>
          <p:cNvPr id="145" name="CustomShape 2"/>
          <p:cNvSpPr/>
          <p:nvPr/>
        </p:nvSpPr>
        <p:spPr>
          <a:xfrm>
            <a:off x="738360" y="2197080"/>
            <a:ext cx="9212760" cy="4462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ea typeface="DejaVu Sans"/>
              </a:rPr>
              <a:t>Log process with many optimization possibilities</a:t>
            </a:r>
            <a:r>
              <a:rPr lang="en-US" sz="2000" spc="-1" dirty="0">
                <a:solidFill>
                  <a:srgbClr val="000000"/>
                </a:solidFill>
                <a:latin typeface="Arial"/>
                <a:ea typeface="DejaVu Sans"/>
              </a:rPr>
              <a:t> </a:t>
            </a:r>
          </a:p>
          <a:p>
            <a:pPr marL="800280" lvl="1" indent="-342000">
              <a:lnSpc>
                <a:spcPct val="115000"/>
              </a:lnSpc>
              <a:spcBef>
                <a:spcPts val="1199"/>
              </a:spcBef>
              <a:buClr>
                <a:srgbClr val="000000"/>
              </a:buClr>
              <a:buFont typeface="StarSymbol"/>
              <a:buChar char="-"/>
            </a:pPr>
            <a:r>
              <a:rPr lang="en-US" sz="2000" b="0" strike="noStrike" spc="-1" dirty="0">
                <a:solidFill>
                  <a:srgbClr val="000000"/>
                </a:solidFill>
                <a:latin typeface="Arial"/>
                <a:ea typeface="DejaVu Sans"/>
              </a:rPr>
              <a:t>Implementation of RPA, conversational AI… implementation of further DMN tables (</a:t>
            </a:r>
            <a:r>
              <a:rPr lang="en-US" sz="2000" b="0" strike="noStrike" spc="-1" dirty="0" err="1">
                <a:solidFill>
                  <a:srgbClr val="000000"/>
                </a:solidFill>
                <a:latin typeface="Arial"/>
                <a:ea typeface="DejaVu Sans"/>
              </a:rPr>
              <a:t>eg</a:t>
            </a:r>
            <a:r>
              <a:rPr lang="en-US" sz="2000" b="0" strike="noStrike" spc="-1" dirty="0">
                <a:solidFill>
                  <a:srgbClr val="000000"/>
                </a:solidFill>
                <a:latin typeface="Arial"/>
                <a:ea typeface="DejaVu Sans"/>
              </a:rPr>
              <a:t> to evaluate candidates with job requirements), …</a:t>
            </a:r>
          </a:p>
          <a:p>
            <a:pPr marL="343080" indent="-342000">
              <a:lnSpc>
                <a:spcPct val="115000"/>
              </a:lnSpc>
              <a:spcBef>
                <a:spcPts val="1199"/>
              </a:spcBef>
              <a:buClr>
                <a:srgbClr val="000000"/>
              </a:buClr>
              <a:buFont typeface="StarSymbol"/>
              <a:buChar char="-"/>
            </a:pPr>
            <a:r>
              <a:rPr lang="en-US" sz="2000" spc="-1" dirty="0">
                <a:latin typeface="Arial"/>
              </a:rPr>
              <a:t>More time = more improvements</a:t>
            </a:r>
          </a:p>
          <a:p>
            <a:pPr marL="343080" indent="-342000">
              <a:lnSpc>
                <a:spcPct val="115000"/>
              </a:lnSpc>
              <a:spcBef>
                <a:spcPts val="1199"/>
              </a:spcBef>
              <a:buClr>
                <a:srgbClr val="000000"/>
              </a:buClr>
              <a:buFont typeface="StarSymbol"/>
              <a:buChar char="-"/>
            </a:pPr>
            <a:r>
              <a:rPr lang="en-US" sz="2000" b="0" strike="noStrike" spc="-1" dirty="0">
                <a:latin typeface="Arial"/>
              </a:rPr>
              <a:t>Group assignment was challenging</a:t>
            </a:r>
            <a:r>
              <a:rPr lang="en-US" sz="2000" spc="-1" dirty="0">
                <a:latin typeface="Arial"/>
              </a:rPr>
              <a:t>, yet we all learned a lot</a:t>
            </a:r>
            <a:endParaRPr lang="en-US" sz="2000" b="0" strike="noStrike" spc="-1" dirty="0">
              <a:latin typeface="Arial"/>
            </a:endParaRPr>
          </a:p>
        </p:txBody>
      </p:sp>
      <p:sp>
        <p:nvSpPr>
          <p:cNvPr id="146"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47"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48"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D9A4007B-5B80-4163-80FA-8E411138EAA0}" type="slidenum">
              <a:rPr lang="en-US" sz="1200" b="0" strike="noStrike" spc="-1">
                <a:solidFill>
                  <a:srgbClr val="000000"/>
                </a:solidFill>
                <a:latin typeface="Arial"/>
                <a:ea typeface="DejaVu Sans"/>
              </a:rPr>
              <a:t>13</a:t>
            </a:fld>
            <a:endParaRPr lang="en-US" sz="1200" b="0" strike="noStrike" spc="-1">
              <a:latin typeface="Arial"/>
            </a:endParaRPr>
          </a:p>
        </p:txBody>
      </p:sp>
      <p:pic>
        <p:nvPicPr>
          <p:cNvPr id="5" name="Grafik 4" descr="Ein Bild, das Hemd enthält.&#10;&#10;Automatisch generierte Beschreibung">
            <a:extLst>
              <a:ext uri="{FF2B5EF4-FFF2-40B4-BE49-F238E27FC236}">
                <a16:creationId xmlns:a16="http://schemas.microsoft.com/office/drawing/2014/main" id="{A003ACE2-F0FE-4EBF-B7E7-EE042FED8CB8}"/>
              </a:ext>
            </a:extLst>
          </p:cNvPr>
          <p:cNvPicPr>
            <a:picLocks noChangeAspect="1"/>
          </p:cNvPicPr>
          <p:nvPr/>
        </p:nvPicPr>
        <p:blipFill>
          <a:blip r:embed="rId2">
            <a:clrChange>
              <a:clrFrom>
                <a:srgbClr val="F3F3F3"/>
              </a:clrFrom>
              <a:clrTo>
                <a:srgbClr val="F3F3F3">
                  <a:alpha val="0"/>
                </a:srgbClr>
              </a:clrTo>
            </a:clrChange>
            <a:extLst>
              <a:ext uri="{28A0092B-C50C-407E-A947-70E740481C1C}">
                <a14:useLocalDpi xmlns:a14="http://schemas.microsoft.com/office/drawing/2010/main" val="0"/>
              </a:ext>
            </a:extLst>
          </a:blip>
          <a:stretch>
            <a:fillRect/>
          </a:stretch>
        </p:blipFill>
        <p:spPr>
          <a:xfrm>
            <a:off x="8220600" y="3543300"/>
            <a:ext cx="1728720" cy="3352670"/>
          </a:xfrm>
          <a:prstGeom prst="rect">
            <a:avLst/>
          </a:prstGeom>
        </p:spPr>
      </p:pic>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431164-402D-46EB-A2A5-44BAEBFB9928}"/>
              </a:ext>
            </a:extLst>
          </p:cNvPr>
          <p:cNvSpPr>
            <a:spLocks noGrp="1"/>
          </p:cNvSpPr>
          <p:nvPr>
            <p:ph type="title"/>
          </p:nvPr>
        </p:nvSpPr>
        <p:spPr>
          <a:xfrm>
            <a:off x="534600" y="854130"/>
            <a:ext cx="9623520" cy="1262160"/>
          </a:xfrm>
        </p:spPr>
        <p:txBody>
          <a:bodyPr/>
          <a:lstStyle/>
          <a:p>
            <a:pPr algn="ctr"/>
            <a:r>
              <a:rPr lang="en-US" dirty="0"/>
              <a:t>Thank you.</a:t>
            </a:r>
          </a:p>
        </p:txBody>
      </p:sp>
      <p:pic>
        <p:nvPicPr>
          <p:cNvPr id="5" name="Grafik 4">
            <a:extLst>
              <a:ext uri="{FF2B5EF4-FFF2-40B4-BE49-F238E27FC236}">
                <a16:creationId xmlns:a16="http://schemas.microsoft.com/office/drawing/2014/main" id="{9A07730E-C58E-4883-A026-F7647A58165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19501" y="2993854"/>
            <a:ext cx="3454398" cy="3419150"/>
          </a:xfrm>
          <a:prstGeom prst="rect">
            <a:avLst/>
          </a:prstGeom>
          <a:ln>
            <a:noFill/>
          </a:ln>
        </p:spPr>
      </p:pic>
    </p:spTree>
    <p:extLst>
      <p:ext uri="{BB962C8B-B14F-4D97-AF65-F5344CB8AC3E}">
        <p14:creationId xmlns:p14="http://schemas.microsoft.com/office/powerpoint/2010/main" val="4186783111"/>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latin typeface="Arial"/>
              </a:rPr>
              <a:t>04.06.2020</a:t>
            </a:r>
            <a:endParaRPr lang="en-US" sz="1200" b="0" strike="noStrike" spc="-1" dirty="0">
              <a:latin typeface="Arial"/>
            </a:endParaRPr>
          </a:p>
        </p:txBody>
      </p:sp>
      <p:sp>
        <p:nvSpPr>
          <p:cNvPr id="87"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b="0" strike="noStrike" spc="-1" dirty="0">
                <a:solidFill>
                  <a:srgbClr val="000000"/>
                </a:solidFill>
                <a:latin typeface="Arial"/>
                <a:ea typeface="DejaVu Sans"/>
              </a:rPr>
              <a:t>DigiBP	Luca Müller, Nicola Raemy, Isar Gammoh, Pooja Bisht</a:t>
            </a:r>
            <a:endParaRPr lang="en-US" sz="1200" b="0" strike="noStrike" spc="-1" dirty="0">
              <a:latin typeface="Arial"/>
            </a:endParaRPr>
          </a:p>
        </p:txBody>
      </p:sp>
      <p:sp>
        <p:nvSpPr>
          <p:cNvPr id="88"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543EDC4-2688-4AFB-B0C1-0827090BB9E8}" type="slidenum">
              <a:rPr lang="en-US" sz="1200" b="0" strike="noStrike" spc="-1">
                <a:solidFill>
                  <a:srgbClr val="000000"/>
                </a:solidFill>
                <a:latin typeface="Arial"/>
                <a:ea typeface="DejaVu Sans"/>
              </a:rPr>
              <a:t>2</a:t>
            </a:fld>
            <a:endParaRPr lang="en-US" sz="1200" b="0" strike="noStrike" spc="-1" dirty="0">
              <a:latin typeface="Arial"/>
            </a:endParaRPr>
          </a:p>
        </p:txBody>
      </p:sp>
      <p:sp>
        <p:nvSpPr>
          <p:cNvPr id="89" name="CustomShape 4"/>
          <p:cNvSpPr/>
          <p:nvPr/>
        </p:nvSpPr>
        <p:spPr>
          <a:xfrm>
            <a:off x="736560" y="982305"/>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Introduction</a:t>
            </a:r>
            <a:endParaRPr lang="en-US" sz="2000" b="0" strike="noStrike" spc="-1" dirty="0">
              <a:latin typeface="Arial"/>
            </a:endParaRPr>
          </a:p>
        </p:txBody>
      </p:sp>
      <p:sp>
        <p:nvSpPr>
          <p:cNvPr id="90" name="CustomShape 5"/>
          <p:cNvSpPr/>
          <p:nvPr/>
        </p:nvSpPr>
        <p:spPr>
          <a:xfrm>
            <a:off x="731520" y="1575584"/>
            <a:ext cx="9212760" cy="256827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ea typeface="DejaVu Sans"/>
              </a:rPr>
              <a:t>Optimization of a regular recruitment process</a:t>
            </a:r>
            <a:endParaRPr lang="en-US" sz="2000" b="0" strike="noStrike" spc="-1" dirty="0">
              <a:latin typeface="Arial"/>
            </a:endParaRP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ea typeface="DejaVu Sans"/>
              </a:rPr>
              <a:t>Developed three major adjustments:</a:t>
            </a:r>
            <a:endParaRPr lang="en-US" sz="20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2000" b="0" strike="noStrike" spc="-1" dirty="0">
                <a:solidFill>
                  <a:srgbClr val="000000"/>
                </a:solidFill>
                <a:latin typeface="Arial"/>
                <a:ea typeface="DejaVu Sans"/>
              </a:rPr>
              <a:t>Publication of a job via LinkedIn</a:t>
            </a:r>
            <a:endParaRPr lang="en-US" sz="20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2000" spc="-1" dirty="0">
                <a:solidFill>
                  <a:srgbClr val="000000"/>
                </a:solidFill>
                <a:latin typeface="Arial"/>
              </a:rPr>
              <a:t>Dialogflow and DMN for a first selection</a:t>
            </a:r>
          </a:p>
          <a:p>
            <a:pPr marL="864000" lvl="1" indent="-323280">
              <a:lnSpc>
                <a:spcPct val="100000"/>
              </a:lnSpc>
              <a:spcBef>
                <a:spcPts val="1134"/>
              </a:spcBef>
              <a:buClr>
                <a:srgbClr val="000000"/>
              </a:buClr>
              <a:buSzPct val="75000"/>
              <a:buFont typeface="Symbol"/>
              <a:buChar char=""/>
            </a:pPr>
            <a:r>
              <a:rPr lang="en-US" sz="2000" spc="-1" dirty="0">
                <a:solidFill>
                  <a:srgbClr val="000000"/>
                </a:solidFill>
              </a:rPr>
              <a:t>Implementation of a booking system and automated E-Mail communication to minimize coordination effort</a:t>
            </a:r>
            <a:endParaRPr lang="en-US" sz="2000" b="0" strike="noStrike" spc="-1" dirty="0">
              <a:latin typeface="Arial"/>
            </a:endParaRPr>
          </a:p>
          <a:p>
            <a:pPr>
              <a:lnSpc>
                <a:spcPct val="115000"/>
              </a:lnSpc>
              <a:spcBef>
                <a:spcPts val="1199"/>
              </a:spcBef>
            </a:pPr>
            <a:endParaRPr lang="en-US" sz="2000" b="0" strike="noStrike" spc="-1" dirty="0">
              <a:latin typeface="Arial"/>
            </a:endParaRPr>
          </a:p>
        </p:txBody>
      </p:sp>
      <p:pic>
        <p:nvPicPr>
          <p:cNvPr id="1028" name="Picture 4" descr="A screenshot of a social media post&#10;&#10;Description automatically generated">
            <a:extLst>
              <a:ext uri="{FF2B5EF4-FFF2-40B4-BE49-F238E27FC236}">
                <a16:creationId xmlns:a16="http://schemas.microsoft.com/office/drawing/2014/main" id="{F6B72829-DB79-1A4D-BE91-DA0DB54B48BD}"/>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23841" y="4601108"/>
            <a:ext cx="4127106" cy="20314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screenshot of a social media post&#10;&#10;Description automatically generated">
            <a:extLst>
              <a:ext uri="{FF2B5EF4-FFF2-40B4-BE49-F238E27FC236}">
                <a16:creationId xmlns:a16="http://schemas.microsoft.com/office/drawing/2014/main" id="{2D19B10C-F823-3447-9ED2-4643DB581B2F}"/>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t="6897"/>
          <a:stretch/>
        </p:blipFill>
        <p:spPr bwMode="auto">
          <a:xfrm>
            <a:off x="5266463" y="4601107"/>
            <a:ext cx="4127106" cy="20314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94"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95"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49CBBAF4-72DD-4D87-A780-66DA87DD34FD}" type="slidenum">
              <a:rPr lang="en-US" sz="1200" b="0" strike="noStrike" spc="-1">
                <a:solidFill>
                  <a:srgbClr val="000000"/>
                </a:solidFill>
                <a:latin typeface="Arial"/>
                <a:ea typeface="DejaVu Sans"/>
              </a:rPr>
              <a:t>3</a:t>
            </a:fld>
            <a:endParaRPr lang="en-US" sz="1200" b="0" strike="noStrike" spc="-1">
              <a:latin typeface="Arial"/>
            </a:endParaRPr>
          </a:p>
        </p:txBody>
      </p:sp>
      <p:sp>
        <p:nvSpPr>
          <p:cNvPr id="96" name="CustomShape 4"/>
          <p:cNvSpPr/>
          <p:nvPr/>
        </p:nvSpPr>
        <p:spPr>
          <a:xfrm>
            <a:off x="1041359" y="1031036"/>
            <a:ext cx="9212760" cy="109167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As-Is</a:t>
            </a:r>
            <a:r>
              <a:rPr lang="en-CH" sz="2000" b="1" strike="noStrike" spc="-1" dirty="0">
                <a:solidFill>
                  <a:srgbClr val="000000"/>
                </a:solidFill>
                <a:latin typeface="Arial"/>
                <a:ea typeface="DejaVu Sans"/>
              </a:rPr>
              <a:t> Process bottlenecks </a:t>
            </a:r>
            <a:endParaRPr lang="en-US" sz="2000" b="0" strike="noStrike" spc="-1" dirty="0">
              <a:latin typeface="Arial"/>
            </a:endParaRPr>
          </a:p>
        </p:txBody>
      </p:sp>
      <p:pic>
        <p:nvPicPr>
          <p:cNvPr id="4" name="Picture 3">
            <a:extLst>
              <a:ext uri="{FF2B5EF4-FFF2-40B4-BE49-F238E27FC236}">
                <a16:creationId xmlns:a16="http://schemas.microsoft.com/office/drawing/2014/main" id="{B0A21854-CDDF-4DA3-B0F2-E53D1C1F1442}"/>
              </a:ext>
            </a:extLst>
          </p:cNvPr>
          <p:cNvPicPr>
            <a:picLocks noChangeAspect="1"/>
          </p:cNvPicPr>
          <p:nvPr/>
        </p:nvPicPr>
        <p:blipFill>
          <a:blip r:embed="rId2"/>
          <a:stretch>
            <a:fillRect/>
          </a:stretch>
        </p:blipFill>
        <p:spPr>
          <a:xfrm>
            <a:off x="0" y="1948543"/>
            <a:ext cx="10693400" cy="3897086"/>
          </a:xfrm>
          <a:prstGeom prst="rect">
            <a:avLst/>
          </a:prstGeom>
        </p:spPr>
      </p:pic>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D909-07A8-4859-BCB4-ADA101CF520A}"/>
              </a:ext>
            </a:extLst>
          </p:cNvPr>
          <p:cNvSpPr>
            <a:spLocks noGrp="1"/>
          </p:cNvSpPr>
          <p:nvPr>
            <p:ph type="title"/>
          </p:nvPr>
        </p:nvSpPr>
        <p:spPr>
          <a:xfrm>
            <a:off x="671053" y="724127"/>
            <a:ext cx="8307888" cy="482091"/>
          </a:xfrm>
        </p:spPr>
        <p:txBody>
          <a:bodyPr/>
          <a:lstStyle/>
          <a:p>
            <a:r>
              <a:rPr lang="en-CH" sz="2000" b="1" dirty="0">
                <a:latin typeface="Arial" panose="020B0604020202020204" pitchFamily="34" charset="0"/>
                <a:cs typeface="Arial" panose="020B0604020202020204" pitchFamily="34" charset="0"/>
              </a:rPr>
              <a:t>Closer look at the bottlenecks in the As-Is Process  </a:t>
            </a:r>
          </a:p>
        </p:txBody>
      </p:sp>
      <p:pic>
        <p:nvPicPr>
          <p:cNvPr id="3" name="Picture 2">
            <a:extLst>
              <a:ext uri="{FF2B5EF4-FFF2-40B4-BE49-F238E27FC236}">
                <a16:creationId xmlns:a16="http://schemas.microsoft.com/office/drawing/2014/main" id="{BDF8B7C9-136F-46F3-9996-E71233937825}"/>
              </a:ext>
            </a:extLst>
          </p:cNvPr>
          <p:cNvPicPr>
            <a:picLocks noChangeAspect="1"/>
          </p:cNvPicPr>
          <p:nvPr/>
        </p:nvPicPr>
        <p:blipFill>
          <a:blip r:embed="rId2"/>
          <a:stretch>
            <a:fillRect/>
          </a:stretch>
        </p:blipFill>
        <p:spPr>
          <a:xfrm>
            <a:off x="336550" y="1326583"/>
            <a:ext cx="5410546" cy="1955233"/>
          </a:xfrm>
          <a:prstGeom prst="rect">
            <a:avLst/>
          </a:prstGeom>
        </p:spPr>
      </p:pic>
      <p:pic>
        <p:nvPicPr>
          <p:cNvPr id="4" name="Picture 3">
            <a:extLst>
              <a:ext uri="{FF2B5EF4-FFF2-40B4-BE49-F238E27FC236}">
                <a16:creationId xmlns:a16="http://schemas.microsoft.com/office/drawing/2014/main" id="{6FE0FAB4-B4FD-4C8B-9BEB-88271A9F91EF}"/>
              </a:ext>
            </a:extLst>
          </p:cNvPr>
          <p:cNvPicPr>
            <a:picLocks noChangeAspect="1"/>
          </p:cNvPicPr>
          <p:nvPr/>
        </p:nvPicPr>
        <p:blipFill>
          <a:blip r:embed="rId3"/>
          <a:stretch>
            <a:fillRect/>
          </a:stretch>
        </p:blipFill>
        <p:spPr>
          <a:xfrm>
            <a:off x="504454" y="3396171"/>
            <a:ext cx="3489188" cy="1400120"/>
          </a:xfrm>
          <a:prstGeom prst="rect">
            <a:avLst/>
          </a:prstGeom>
        </p:spPr>
      </p:pic>
      <p:pic>
        <p:nvPicPr>
          <p:cNvPr id="5" name="Picture 4">
            <a:extLst>
              <a:ext uri="{FF2B5EF4-FFF2-40B4-BE49-F238E27FC236}">
                <a16:creationId xmlns:a16="http://schemas.microsoft.com/office/drawing/2014/main" id="{1FB70F5F-4FBC-423B-B1EA-A3F395BDE3E9}"/>
              </a:ext>
            </a:extLst>
          </p:cNvPr>
          <p:cNvPicPr>
            <a:picLocks noChangeAspect="1"/>
          </p:cNvPicPr>
          <p:nvPr/>
        </p:nvPicPr>
        <p:blipFill>
          <a:blip r:embed="rId4"/>
          <a:stretch>
            <a:fillRect/>
          </a:stretch>
        </p:blipFill>
        <p:spPr>
          <a:xfrm>
            <a:off x="6053590" y="1316664"/>
            <a:ext cx="3854499" cy="2243984"/>
          </a:xfrm>
          <a:prstGeom prst="rect">
            <a:avLst/>
          </a:prstGeom>
        </p:spPr>
      </p:pic>
      <p:pic>
        <p:nvPicPr>
          <p:cNvPr id="6" name="Picture 5">
            <a:extLst>
              <a:ext uri="{FF2B5EF4-FFF2-40B4-BE49-F238E27FC236}">
                <a16:creationId xmlns:a16="http://schemas.microsoft.com/office/drawing/2014/main" id="{2F1E4697-D324-4F2E-8A95-9F3306BFBDC4}"/>
              </a:ext>
            </a:extLst>
          </p:cNvPr>
          <p:cNvPicPr>
            <a:picLocks noChangeAspect="1"/>
          </p:cNvPicPr>
          <p:nvPr/>
        </p:nvPicPr>
        <p:blipFill>
          <a:blip r:embed="rId5"/>
          <a:stretch>
            <a:fillRect/>
          </a:stretch>
        </p:blipFill>
        <p:spPr>
          <a:xfrm>
            <a:off x="336550" y="4881903"/>
            <a:ext cx="5111048" cy="1955233"/>
          </a:xfrm>
          <a:prstGeom prst="rect">
            <a:avLst/>
          </a:prstGeom>
        </p:spPr>
      </p:pic>
      <p:pic>
        <p:nvPicPr>
          <p:cNvPr id="7" name="Picture 6">
            <a:extLst>
              <a:ext uri="{FF2B5EF4-FFF2-40B4-BE49-F238E27FC236}">
                <a16:creationId xmlns:a16="http://schemas.microsoft.com/office/drawing/2014/main" id="{4E9ADED9-AB42-4D00-93A9-6655BBC5C6D3}"/>
              </a:ext>
            </a:extLst>
          </p:cNvPr>
          <p:cNvPicPr>
            <a:picLocks noChangeAspect="1"/>
          </p:cNvPicPr>
          <p:nvPr/>
        </p:nvPicPr>
        <p:blipFill>
          <a:blip r:embed="rId6"/>
          <a:stretch>
            <a:fillRect/>
          </a:stretch>
        </p:blipFill>
        <p:spPr>
          <a:xfrm>
            <a:off x="4141787" y="3281816"/>
            <a:ext cx="2409825" cy="1514475"/>
          </a:xfrm>
          <a:prstGeom prst="rect">
            <a:avLst/>
          </a:prstGeom>
        </p:spPr>
      </p:pic>
      <p:pic>
        <p:nvPicPr>
          <p:cNvPr id="8" name="Picture 7">
            <a:extLst>
              <a:ext uri="{FF2B5EF4-FFF2-40B4-BE49-F238E27FC236}">
                <a16:creationId xmlns:a16="http://schemas.microsoft.com/office/drawing/2014/main" id="{5F98909D-3FF2-496C-8E82-FBCC3EA85A7E}"/>
              </a:ext>
            </a:extLst>
          </p:cNvPr>
          <p:cNvPicPr>
            <a:picLocks noChangeAspect="1"/>
          </p:cNvPicPr>
          <p:nvPr/>
        </p:nvPicPr>
        <p:blipFill>
          <a:blip r:embed="rId7"/>
          <a:stretch>
            <a:fillRect/>
          </a:stretch>
        </p:blipFill>
        <p:spPr>
          <a:xfrm>
            <a:off x="5711825" y="3646260"/>
            <a:ext cx="4981575" cy="3333750"/>
          </a:xfrm>
          <a:prstGeom prst="rect">
            <a:avLst/>
          </a:prstGeom>
        </p:spPr>
      </p:pic>
    </p:spTree>
    <p:extLst>
      <p:ext uri="{BB962C8B-B14F-4D97-AF65-F5344CB8AC3E}">
        <p14:creationId xmlns:p14="http://schemas.microsoft.com/office/powerpoint/2010/main" val="1796088518"/>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6489-93F6-482E-A728-0748761A5D1B}"/>
              </a:ext>
            </a:extLst>
          </p:cNvPr>
          <p:cNvSpPr>
            <a:spLocks noGrp="1"/>
          </p:cNvSpPr>
          <p:nvPr>
            <p:ph type="title"/>
          </p:nvPr>
        </p:nvSpPr>
        <p:spPr>
          <a:xfrm>
            <a:off x="970029" y="726223"/>
            <a:ext cx="9623520" cy="1262160"/>
          </a:xfrm>
        </p:spPr>
        <p:txBody>
          <a:bodyPr/>
          <a:lstStyle/>
          <a:p>
            <a:r>
              <a:rPr lang="en-GB" sz="2000" b="1" dirty="0">
                <a:latin typeface="Arial" panose="020B0604020202020204" pitchFamily="34" charset="0"/>
                <a:cs typeface="Arial" panose="020B0604020202020204" pitchFamily="34" charset="0"/>
              </a:rPr>
              <a:t>Challenges in </a:t>
            </a:r>
            <a:r>
              <a:rPr lang="en-CH" sz="2000" b="1" dirty="0">
                <a:latin typeface="Arial" panose="020B0604020202020204" pitchFamily="34" charset="0"/>
                <a:cs typeface="Arial" panose="020B0604020202020204" pitchFamily="34" charset="0"/>
              </a:rPr>
              <a:t>the As-Is</a:t>
            </a:r>
            <a:r>
              <a:rPr lang="en-GB" sz="2000" b="1" dirty="0">
                <a:latin typeface="Arial" panose="020B0604020202020204" pitchFamily="34" charset="0"/>
                <a:cs typeface="Arial" panose="020B0604020202020204" pitchFamily="34" charset="0"/>
              </a:rPr>
              <a:t> process</a:t>
            </a:r>
            <a:br>
              <a:rPr lang="en-GB" dirty="0"/>
            </a:br>
            <a:endParaRPr lang="en-CH" dirty="0"/>
          </a:p>
        </p:txBody>
      </p:sp>
      <p:sp>
        <p:nvSpPr>
          <p:cNvPr id="3" name="CustomShape 5">
            <a:extLst>
              <a:ext uri="{FF2B5EF4-FFF2-40B4-BE49-F238E27FC236}">
                <a16:creationId xmlns:a16="http://schemas.microsoft.com/office/drawing/2014/main" id="{516395BC-5F85-4A55-8F55-C605DC862E03}"/>
              </a:ext>
            </a:extLst>
          </p:cNvPr>
          <p:cNvSpPr/>
          <p:nvPr/>
        </p:nvSpPr>
        <p:spPr>
          <a:xfrm>
            <a:off x="740320" y="1863707"/>
            <a:ext cx="9212760" cy="465683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GB" dirty="0"/>
              <a:t>Inefficient and ineffective, mostly manual tasks. </a:t>
            </a:r>
          </a:p>
          <a:p>
            <a:endParaRPr lang="en-GB" dirty="0"/>
          </a:p>
          <a:p>
            <a:r>
              <a:rPr lang="en-GB" dirty="0"/>
              <a:t>Challenges:</a:t>
            </a:r>
            <a:endParaRPr lang="en-CH" dirty="0"/>
          </a:p>
          <a:p>
            <a:pPr marL="342900" indent="-342900">
              <a:buFont typeface="+mj-lt"/>
              <a:buAutoNum type="arabicPeriod"/>
            </a:pPr>
            <a:endParaRPr lang="en-GB" dirty="0"/>
          </a:p>
          <a:p>
            <a:pPr marL="342900" indent="-342900">
              <a:buFont typeface="+mj-lt"/>
              <a:buAutoNum type="arabicPeriod"/>
            </a:pPr>
            <a:r>
              <a:rPr lang="en-US" dirty="0"/>
              <a:t>Workload is too big</a:t>
            </a:r>
            <a:endParaRPr lang="en-CH" dirty="0"/>
          </a:p>
          <a:p>
            <a:pPr marL="342900" indent="-342900">
              <a:buAutoNum type="arabicPeriod"/>
            </a:pPr>
            <a:endParaRPr lang="en-GB" dirty="0"/>
          </a:p>
          <a:p>
            <a:pPr marL="342900" indent="-342900">
              <a:buFont typeface="+mj-lt"/>
              <a:buAutoNum type="arabicPeriod"/>
            </a:pPr>
            <a:r>
              <a:rPr lang="en-US" dirty="0"/>
              <a:t>Too many unsuitable applications</a:t>
            </a:r>
            <a:endParaRPr lang="en-CH" dirty="0"/>
          </a:p>
          <a:p>
            <a:pPr marL="342900" indent="-342900">
              <a:buFont typeface="+mj-lt"/>
              <a:buAutoNum type="arabicPeriod"/>
            </a:pPr>
            <a:endParaRPr lang="en-GB" dirty="0"/>
          </a:p>
          <a:p>
            <a:pPr marL="342900" indent="-342900">
              <a:buFont typeface="+mj-lt"/>
              <a:buAutoNum type="arabicPeriod"/>
            </a:pPr>
            <a:r>
              <a:rPr lang="en-GB" dirty="0"/>
              <a:t>Time-consuming interview scheduling</a:t>
            </a:r>
            <a:endParaRPr lang="en-CH" dirty="0"/>
          </a:p>
          <a:p>
            <a:pPr marL="342900" indent="-342900">
              <a:buFont typeface="+mj-lt"/>
              <a:buAutoNum type="arabicPeriod"/>
            </a:pPr>
            <a:endParaRPr lang="en-GB" dirty="0"/>
          </a:p>
          <a:p>
            <a:pPr marL="342900" indent="-342900">
              <a:buFont typeface="+mj-lt"/>
              <a:buAutoNum type="arabicPeriod"/>
            </a:pPr>
            <a:r>
              <a:rPr lang="en-GB" dirty="0"/>
              <a:t>Standardized communications take up too much time</a:t>
            </a:r>
          </a:p>
          <a:p>
            <a:pPr>
              <a:lnSpc>
                <a:spcPct val="115000"/>
              </a:lnSpc>
              <a:spcBef>
                <a:spcPts val="1199"/>
              </a:spcBef>
            </a:pPr>
            <a:endParaRPr lang="en-US" sz="2000" b="0" strike="noStrike" spc="-1" dirty="0">
              <a:latin typeface="Arial"/>
            </a:endParaRPr>
          </a:p>
        </p:txBody>
      </p:sp>
      <p:pic>
        <p:nvPicPr>
          <p:cNvPr id="5" name="Grafik 4" descr="Warnung">
            <a:extLst>
              <a:ext uri="{FF2B5EF4-FFF2-40B4-BE49-F238E27FC236}">
                <a16:creationId xmlns:a16="http://schemas.microsoft.com/office/drawing/2014/main" id="{EF59E4C7-16A7-4727-9E42-018324BD64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95315" y="3719627"/>
            <a:ext cx="2328418" cy="2328418"/>
          </a:xfrm>
          <a:prstGeom prst="rect">
            <a:avLst/>
          </a:prstGeom>
        </p:spPr>
      </p:pic>
      <p:pic>
        <p:nvPicPr>
          <p:cNvPr id="7" name="Grafik 6" descr="Blitz">
            <a:extLst>
              <a:ext uri="{FF2B5EF4-FFF2-40B4-BE49-F238E27FC236}">
                <a16:creationId xmlns:a16="http://schemas.microsoft.com/office/drawing/2014/main" id="{A596D7C3-54EF-4993-BAFA-81DFBDC0AB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62701" y="1781903"/>
            <a:ext cx="1465227" cy="1465227"/>
          </a:xfrm>
          <a:prstGeom prst="rect">
            <a:avLst/>
          </a:prstGeom>
        </p:spPr>
      </p:pic>
    </p:spTree>
    <p:extLst>
      <p:ext uri="{BB962C8B-B14F-4D97-AF65-F5344CB8AC3E}">
        <p14:creationId xmlns:p14="http://schemas.microsoft.com/office/powerpoint/2010/main" val="73061753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2336058" y="5748928"/>
            <a:ext cx="2840548"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dirty="0">
                <a:latin typeface="Arial"/>
              </a:rPr>
              <a:t>Workflow optimization </a:t>
            </a:r>
          </a:p>
        </p:txBody>
      </p:sp>
      <p:sp>
        <p:nvSpPr>
          <p:cNvPr id="110"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11"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12"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00360D2B-B20A-484E-A7FA-6D75A81CECAD}" type="slidenum">
              <a:rPr lang="en-US" sz="1200" b="0" strike="noStrike" spc="-1">
                <a:solidFill>
                  <a:srgbClr val="000000"/>
                </a:solidFill>
                <a:latin typeface="Arial"/>
                <a:ea typeface="DejaVu Sans"/>
              </a:rPr>
              <a:t>6</a:t>
            </a:fld>
            <a:endParaRPr lang="en-US" sz="1200" b="0" strike="noStrike" spc="-1">
              <a:latin typeface="Arial"/>
            </a:endParaRPr>
          </a:p>
        </p:txBody>
      </p:sp>
      <p:sp>
        <p:nvSpPr>
          <p:cNvPr id="2" name="Title 1">
            <a:extLst>
              <a:ext uri="{FF2B5EF4-FFF2-40B4-BE49-F238E27FC236}">
                <a16:creationId xmlns:a16="http://schemas.microsoft.com/office/drawing/2014/main" id="{139DC434-FAA7-4C9C-B22D-0D07DA5105DD}"/>
              </a:ext>
            </a:extLst>
          </p:cNvPr>
          <p:cNvSpPr>
            <a:spLocks noGrp="1"/>
          </p:cNvSpPr>
          <p:nvPr>
            <p:ph type="title"/>
          </p:nvPr>
        </p:nvSpPr>
        <p:spPr>
          <a:xfrm>
            <a:off x="1040525" y="642869"/>
            <a:ext cx="8612349" cy="928406"/>
          </a:xfrm>
        </p:spPr>
        <p:txBody>
          <a:bodyPr/>
          <a:lstStyle/>
          <a:p>
            <a:r>
              <a:rPr lang="en-CH" sz="2000" b="1" dirty="0">
                <a:latin typeface="Arial" panose="020B0604020202020204" pitchFamily="34" charset="0"/>
                <a:cs typeface="Arial" panose="020B0604020202020204" pitchFamily="34" charset="0"/>
              </a:rPr>
              <a:t>Optimization of the </a:t>
            </a:r>
            <a:r>
              <a:rPr lang="en-US" sz="2000" b="1" dirty="0">
                <a:latin typeface="Arial" panose="020B0604020202020204" pitchFamily="34" charset="0"/>
                <a:cs typeface="Arial" panose="020B0604020202020204" pitchFamily="34" charset="0"/>
              </a:rPr>
              <a:t>To-Be</a:t>
            </a:r>
            <a:r>
              <a:rPr lang="en-CH" sz="2000" b="1" dirty="0">
                <a:latin typeface="Arial" panose="020B0604020202020204" pitchFamily="34" charset="0"/>
                <a:cs typeface="Arial" panose="020B0604020202020204" pitchFamily="34" charset="0"/>
              </a:rPr>
              <a:t> Process </a:t>
            </a:r>
          </a:p>
        </p:txBody>
      </p:sp>
      <p:pic>
        <p:nvPicPr>
          <p:cNvPr id="4" name="Grafik 3" descr="Zahnräder">
            <a:extLst>
              <a:ext uri="{FF2B5EF4-FFF2-40B4-BE49-F238E27FC236}">
                <a16:creationId xmlns:a16="http://schemas.microsoft.com/office/drawing/2014/main" id="{2DEA8E04-EF2E-445C-B354-AE553C4763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5082" y="2354999"/>
            <a:ext cx="3130711" cy="3130711"/>
          </a:xfrm>
          <a:prstGeom prst="rect">
            <a:avLst/>
          </a:prstGeom>
        </p:spPr>
      </p:pic>
      <p:pic>
        <p:nvPicPr>
          <p:cNvPr id="8" name="Grafik 7" descr="Workflow">
            <a:extLst>
              <a:ext uri="{FF2B5EF4-FFF2-40B4-BE49-F238E27FC236}">
                <a16:creationId xmlns:a16="http://schemas.microsoft.com/office/drawing/2014/main" id="{96298D08-E7CD-4641-AC6F-4CCF8059DF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45895" y="2354999"/>
            <a:ext cx="3130711" cy="3130711"/>
          </a:xfrm>
          <a:prstGeom prst="rect">
            <a:avLst/>
          </a:prstGeom>
        </p:spPr>
      </p:pic>
      <p:sp>
        <p:nvSpPr>
          <p:cNvPr id="14" name="CustomShape 1">
            <a:extLst>
              <a:ext uri="{FF2B5EF4-FFF2-40B4-BE49-F238E27FC236}">
                <a16:creationId xmlns:a16="http://schemas.microsoft.com/office/drawing/2014/main" id="{FAE0E050-AA86-4079-A55B-6B4010EB6FB1}"/>
              </a:ext>
            </a:extLst>
          </p:cNvPr>
          <p:cNvSpPr/>
          <p:nvPr/>
        </p:nvSpPr>
        <p:spPr>
          <a:xfrm>
            <a:off x="6510739" y="5774110"/>
            <a:ext cx="1409145"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spc="-1" dirty="0">
                <a:latin typeface="Arial"/>
              </a:rPr>
              <a:t>Automation</a:t>
            </a:r>
            <a:endParaRPr lang="en-US" sz="2000" b="0" strike="noStrike" spc="-1" dirty="0">
              <a:latin typeface="Arial"/>
            </a:endParaRPr>
          </a:p>
        </p:txBody>
      </p:sp>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16"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17"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5C5EEAB1-12A8-4F70-9E27-16F78D7FACFD}" type="slidenum">
              <a:rPr lang="en-US" sz="1200" b="0" strike="noStrike" spc="-1">
                <a:solidFill>
                  <a:srgbClr val="000000"/>
                </a:solidFill>
                <a:latin typeface="Arial"/>
                <a:ea typeface="DejaVu Sans"/>
              </a:rPr>
              <a:t>7</a:t>
            </a:fld>
            <a:endParaRPr lang="en-US" sz="1200" b="0" strike="noStrike" spc="-1">
              <a:latin typeface="Arial"/>
            </a:endParaRPr>
          </a:p>
        </p:txBody>
      </p:sp>
      <p:sp>
        <p:nvSpPr>
          <p:cNvPr id="119" name="CustomShape 6"/>
          <p:cNvSpPr/>
          <p:nvPr/>
        </p:nvSpPr>
        <p:spPr>
          <a:xfrm>
            <a:off x="10149840" y="3566160"/>
            <a:ext cx="456840" cy="3207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2" name="Title 1">
            <a:extLst>
              <a:ext uri="{FF2B5EF4-FFF2-40B4-BE49-F238E27FC236}">
                <a16:creationId xmlns:a16="http://schemas.microsoft.com/office/drawing/2014/main" id="{3628F280-AD2B-4C90-AA7D-1A45E695837D}"/>
              </a:ext>
            </a:extLst>
          </p:cNvPr>
          <p:cNvSpPr>
            <a:spLocks noGrp="1"/>
          </p:cNvSpPr>
          <p:nvPr>
            <p:ph type="title"/>
          </p:nvPr>
        </p:nvSpPr>
        <p:spPr>
          <a:xfrm>
            <a:off x="518383" y="856241"/>
            <a:ext cx="8135297" cy="439080"/>
          </a:xfrm>
        </p:spPr>
        <p:txBody>
          <a:bodyPr/>
          <a:lstStyle/>
          <a:p>
            <a:r>
              <a:rPr lang="en-CH" sz="2000" b="1" dirty="0">
                <a:latin typeface="Arial" panose="020B0604020202020204" pitchFamily="34" charset="0"/>
                <a:cs typeface="Arial" panose="020B0604020202020204" pitchFamily="34" charset="0"/>
              </a:rPr>
              <a:t>Automation Tasks in the To-Be Process </a:t>
            </a:r>
          </a:p>
        </p:txBody>
      </p:sp>
      <p:pic>
        <p:nvPicPr>
          <p:cNvPr id="4" name="Picture 3">
            <a:extLst>
              <a:ext uri="{FF2B5EF4-FFF2-40B4-BE49-F238E27FC236}">
                <a16:creationId xmlns:a16="http://schemas.microsoft.com/office/drawing/2014/main" id="{73F6DB13-F7F6-4904-93E8-1DE4EA345E48}"/>
              </a:ext>
            </a:extLst>
          </p:cNvPr>
          <p:cNvPicPr>
            <a:picLocks noChangeAspect="1"/>
          </p:cNvPicPr>
          <p:nvPr/>
        </p:nvPicPr>
        <p:blipFill>
          <a:blip r:embed="rId3"/>
          <a:stretch>
            <a:fillRect/>
          </a:stretch>
        </p:blipFill>
        <p:spPr>
          <a:xfrm>
            <a:off x="183077" y="3566160"/>
            <a:ext cx="10423603" cy="3168776"/>
          </a:xfrm>
          <a:prstGeom prst="rect">
            <a:avLst/>
          </a:prstGeom>
        </p:spPr>
      </p:pic>
      <p:sp>
        <p:nvSpPr>
          <p:cNvPr id="3" name="TextBox 2">
            <a:extLst>
              <a:ext uri="{FF2B5EF4-FFF2-40B4-BE49-F238E27FC236}">
                <a16:creationId xmlns:a16="http://schemas.microsoft.com/office/drawing/2014/main" id="{64BC0F23-09FA-48C0-BF89-235348183A6A}"/>
              </a:ext>
            </a:extLst>
          </p:cNvPr>
          <p:cNvSpPr txBox="1"/>
          <p:nvPr/>
        </p:nvSpPr>
        <p:spPr>
          <a:xfrm>
            <a:off x="434685" y="1476690"/>
            <a:ext cx="9715155" cy="1200329"/>
          </a:xfrm>
          <a:prstGeom prst="rect">
            <a:avLst/>
          </a:prstGeom>
          <a:noFill/>
        </p:spPr>
        <p:txBody>
          <a:bodyPr wrap="square" rtlCol="0">
            <a:spAutoFit/>
          </a:bodyPr>
          <a:lstStyle/>
          <a:p>
            <a:r>
              <a:rPr lang="en-GB" dirty="0"/>
              <a:t>  </a:t>
            </a:r>
          </a:p>
          <a:p>
            <a:r>
              <a:rPr lang="en-GB" dirty="0"/>
              <a:t>1. Time needed to accomplish this task. </a:t>
            </a:r>
          </a:p>
          <a:p>
            <a:r>
              <a:rPr lang="en-GB" dirty="0"/>
              <a:t>2. Bottleneck tasks</a:t>
            </a:r>
          </a:p>
          <a:p>
            <a:r>
              <a:rPr lang="en-GB" dirty="0"/>
              <a:t>3. Maintain human role</a:t>
            </a:r>
            <a:endParaRPr lang="en-CH" dirty="0"/>
          </a:p>
        </p:txBody>
      </p:sp>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8</a:t>
            </a:fld>
            <a:endParaRPr lang="en-US" sz="1200" b="0" strike="noStrike" spc="-1">
              <a:latin typeface="Arial"/>
            </a:endParaRPr>
          </a:p>
        </p:txBody>
      </p:sp>
      <p:sp>
        <p:nvSpPr>
          <p:cNvPr id="123" name="CustomShape 4"/>
          <p:cNvSpPr/>
          <p:nvPr/>
        </p:nvSpPr>
        <p:spPr>
          <a:xfrm>
            <a:off x="1264596" y="837818"/>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pc="-1" dirty="0">
                <a:solidFill>
                  <a:srgbClr val="000000"/>
                </a:solidFill>
                <a:latin typeface="Arial"/>
                <a:ea typeface="DejaVu Sans"/>
              </a:rPr>
              <a:t>P</a:t>
            </a:r>
            <a:r>
              <a:rPr lang="en-US" sz="2000" b="1" strike="noStrike" spc="-1" dirty="0">
                <a:solidFill>
                  <a:srgbClr val="000000"/>
                </a:solidFill>
                <a:latin typeface="Arial"/>
                <a:ea typeface="DejaVu Sans"/>
              </a:rPr>
              <a:t>ublish Job Ad</a:t>
            </a:r>
            <a:r>
              <a:rPr lang="en-US" sz="2000" b="1" spc="-1" dirty="0">
                <a:solidFill>
                  <a:srgbClr val="000000"/>
                </a:solidFill>
                <a:latin typeface="Arial"/>
                <a:ea typeface="DejaVu Sans"/>
              </a:rPr>
              <a:t> </a:t>
            </a:r>
            <a:endParaRPr lang="en-US" sz="2000" b="0" strike="noStrike" spc="-1" dirty="0">
              <a:latin typeface="Arial"/>
            </a:endParaRPr>
          </a:p>
        </p:txBody>
      </p:sp>
      <p:sp>
        <p:nvSpPr>
          <p:cNvPr id="124" name="CustomShape 5"/>
          <p:cNvSpPr/>
          <p:nvPr/>
        </p:nvSpPr>
        <p:spPr>
          <a:xfrm>
            <a:off x="731520" y="2103120"/>
            <a:ext cx="5394600" cy="4754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15000"/>
              </a:lnSpc>
              <a:spcBef>
                <a:spcPts val="1199"/>
              </a:spcBef>
            </a:pPr>
            <a:endParaRPr lang="en-US" sz="2000" b="0" strike="noStrike" spc="-1" dirty="0">
              <a:latin typeface="Arial"/>
            </a:endParaRPr>
          </a:p>
        </p:txBody>
      </p:sp>
      <p:pic>
        <p:nvPicPr>
          <p:cNvPr id="2" name="Picture 1">
            <a:extLst>
              <a:ext uri="{FF2B5EF4-FFF2-40B4-BE49-F238E27FC236}">
                <a16:creationId xmlns:a16="http://schemas.microsoft.com/office/drawing/2014/main" id="{042994F6-A2B3-2643-9979-9DE4683D9DCF}"/>
              </a:ext>
            </a:extLst>
          </p:cNvPr>
          <p:cNvPicPr>
            <a:picLocks noChangeAspect="1"/>
          </p:cNvPicPr>
          <p:nvPr/>
        </p:nvPicPr>
        <p:blipFill>
          <a:blip r:embed="rId2"/>
          <a:stretch>
            <a:fillRect/>
          </a:stretch>
        </p:blipFill>
        <p:spPr>
          <a:xfrm>
            <a:off x="6931090" y="1403132"/>
            <a:ext cx="3445180" cy="5675586"/>
          </a:xfrm>
          <a:prstGeom prst="rect">
            <a:avLst/>
          </a:prstGeom>
        </p:spPr>
      </p:pic>
      <p:pic>
        <p:nvPicPr>
          <p:cNvPr id="4" name="Picture 3">
            <a:extLst>
              <a:ext uri="{FF2B5EF4-FFF2-40B4-BE49-F238E27FC236}">
                <a16:creationId xmlns:a16="http://schemas.microsoft.com/office/drawing/2014/main" id="{7884A482-BDD1-2943-B938-579EAA495743}"/>
              </a:ext>
            </a:extLst>
          </p:cNvPr>
          <p:cNvPicPr>
            <a:picLocks noChangeAspect="1"/>
          </p:cNvPicPr>
          <p:nvPr/>
        </p:nvPicPr>
        <p:blipFill>
          <a:blip r:embed="rId3"/>
          <a:stretch>
            <a:fillRect/>
          </a:stretch>
        </p:blipFill>
        <p:spPr>
          <a:xfrm>
            <a:off x="1264596" y="1570779"/>
            <a:ext cx="4494178" cy="4754520"/>
          </a:xfrm>
          <a:prstGeom prst="rect">
            <a:avLst/>
          </a:prstGeom>
        </p:spPr>
      </p:pic>
      <p:pic>
        <p:nvPicPr>
          <p:cNvPr id="10" name="Grafik 9">
            <a:extLst>
              <a:ext uri="{FF2B5EF4-FFF2-40B4-BE49-F238E27FC236}">
                <a16:creationId xmlns:a16="http://schemas.microsoft.com/office/drawing/2014/main" id="{E866ABF9-C5CA-44DB-B0FF-907CE39C22DB}"/>
              </a:ext>
            </a:extLst>
          </p:cNvPr>
          <p:cNvPicPr>
            <a:picLocks noChangeAspect="1"/>
          </p:cNvPicPr>
          <p:nvPr/>
        </p:nvPicPr>
        <p:blipFill rotWithShape="1">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884546" y="1403132"/>
            <a:ext cx="2679198" cy="889677"/>
          </a:xfrm>
          <a:prstGeom prst="rect">
            <a:avLst/>
          </a:prstGeom>
        </p:spPr>
      </p:pic>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9</a:t>
            </a:fld>
            <a:endParaRPr lang="en-US" sz="1200" b="0" strike="noStrike" spc="-1">
              <a:latin typeface="Arial"/>
            </a:endParaRPr>
          </a:p>
        </p:txBody>
      </p:sp>
      <p:pic>
        <p:nvPicPr>
          <p:cNvPr id="2" name="Chatbot demonstration">
            <a:hlinkClick r:id="" action="ppaction://media"/>
            <a:extLst>
              <a:ext uri="{FF2B5EF4-FFF2-40B4-BE49-F238E27FC236}">
                <a16:creationId xmlns:a16="http://schemas.microsoft.com/office/drawing/2014/main" id="{A489995A-5F14-4855-989C-598116F9F5DE}"/>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357518" y="451340"/>
            <a:ext cx="4906911" cy="6658582"/>
          </a:xfrm>
          <a:prstGeom prst="rect">
            <a:avLst/>
          </a:prstGeom>
        </p:spPr>
      </p:pic>
      <p:pic>
        <p:nvPicPr>
          <p:cNvPr id="8" name="Picture 3">
            <a:extLst>
              <a:ext uri="{FF2B5EF4-FFF2-40B4-BE49-F238E27FC236}">
                <a16:creationId xmlns:a16="http://schemas.microsoft.com/office/drawing/2014/main" id="{F8A7120F-09D6-4AD5-8001-66D8F217A486}"/>
              </a:ext>
            </a:extLst>
          </p:cNvPr>
          <p:cNvPicPr>
            <a:picLocks noChangeAspect="1"/>
          </p:cNvPicPr>
          <p:nvPr/>
        </p:nvPicPr>
        <p:blipFill>
          <a:blip r:embed="rId6"/>
          <a:stretch>
            <a:fillRect/>
          </a:stretch>
        </p:blipFill>
        <p:spPr>
          <a:xfrm>
            <a:off x="6480759" y="2622985"/>
            <a:ext cx="3809435" cy="2545363"/>
          </a:xfrm>
          <a:prstGeom prst="rect">
            <a:avLst/>
          </a:prstGeom>
        </p:spPr>
      </p:pic>
    </p:spTree>
    <p:extLst>
      <p:ext uri="{BB962C8B-B14F-4D97-AF65-F5344CB8AC3E}">
        <p14:creationId xmlns:p14="http://schemas.microsoft.com/office/powerpoint/2010/main" val="3639938052"/>
      </p:ext>
    </p:extLst>
  </p:cSld>
  <p:clrMapOvr>
    <a:masterClrMapping/>
  </p:clrMapOvr>
  <p:transition>
    <p:wip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455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FHNW-PP</Template>
  <TotalTime>0</TotalTime>
  <Words>622</Words>
  <Application>Microsoft Office PowerPoint</Application>
  <PresentationFormat>Benutzerdefiniert</PresentationFormat>
  <Paragraphs>105</Paragraphs>
  <Slides>14</Slides>
  <Notes>5</Notes>
  <HiddenSlides>0</HiddenSlides>
  <MMClips>1</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14</vt:i4>
      </vt:variant>
    </vt:vector>
  </HeadingPairs>
  <TitlesOfParts>
    <vt:vector size="21" baseType="lpstr">
      <vt:lpstr>Arial</vt:lpstr>
      <vt:lpstr>Calibri</vt:lpstr>
      <vt:lpstr>StarSymbol</vt:lpstr>
      <vt:lpstr>Symbol</vt:lpstr>
      <vt:lpstr>Wingdings</vt:lpstr>
      <vt:lpstr>Office Theme</vt:lpstr>
      <vt:lpstr>Office Theme</vt:lpstr>
      <vt:lpstr>PowerPoint-Präsentation</vt:lpstr>
      <vt:lpstr>PowerPoint-Präsentation</vt:lpstr>
      <vt:lpstr>PowerPoint-Präsentation</vt:lpstr>
      <vt:lpstr>Closer look at the bottlenecks in the As-Is Process  </vt:lpstr>
      <vt:lpstr>Challenges in the As-Is process </vt:lpstr>
      <vt:lpstr>Optimization of the To-Be Process </vt:lpstr>
      <vt:lpstr>Automation Tasks in the To-Be Process </vt:lpstr>
      <vt:lpstr>PowerPoint-Präsentation</vt:lpstr>
      <vt:lpstr>PowerPoint-Präsentation</vt:lpstr>
      <vt:lpstr>PowerPoint-Präsentation</vt:lpstr>
      <vt:lpstr>PowerPoint-Präsentation</vt:lpstr>
      <vt:lpstr>PowerPoint-Präsentation</vt:lpstr>
      <vt:lpstr>PowerPoint-Präsentation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Assignment DigiBP</dc:title>
  <dc:subject/>
  <dc:creator>Tosoni Deniz (s)</dc:creator>
  <dc:description/>
  <cp:lastModifiedBy>Luca Mueller</cp:lastModifiedBy>
  <cp:revision>74</cp:revision>
  <dcterms:created xsi:type="dcterms:W3CDTF">2019-11-10T14:36:01Z</dcterms:created>
  <dcterms:modified xsi:type="dcterms:W3CDTF">2020-05-31T09:15:08Z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Benutzerdefiniert</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y fmtid="{D5CDD505-2E9C-101B-9397-08002B2CF9AE}" pid="12" name="MSIP_Label_2e1fccfb-80ca-4fe1-a574-1516544edb53_Enabled">
    <vt:lpwstr>True</vt:lpwstr>
  </property>
  <property fmtid="{D5CDD505-2E9C-101B-9397-08002B2CF9AE}" pid="13" name="MSIP_Label_2e1fccfb-80ca-4fe1-a574-1516544edb53_SiteId">
    <vt:lpwstr>364e5b87-c1c7-420d-9bee-c35d19b557a1</vt:lpwstr>
  </property>
  <property fmtid="{D5CDD505-2E9C-101B-9397-08002B2CF9AE}" pid="14" name="MSIP_Label_2e1fccfb-80ca-4fe1-a574-1516544edb53_Owner">
    <vt:lpwstr>Nicola.Raemy@swisscom.com</vt:lpwstr>
  </property>
  <property fmtid="{D5CDD505-2E9C-101B-9397-08002B2CF9AE}" pid="15" name="MSIP_Label_2e1fccfb-80ca-4fe1-a574-1516544edb53_SetDate">
    <vt:lpwstr>2020-05-28T10:47:11.2350702Z</vt:lpwstr>
  </property>
  <property fmtid="{D5CDD505-2E9C-101B-9397-08002B2CF9AE}" pid="16" name="MSIP_Label_2e1fccfb-80ca-4fe1-a574-1516544edb53_Name">
    <vt:lpwstr>C2 General</vt:lpwstr>
  </property>
  <property fmtid="{D5CDD505-2E9C-101B-9397-08002B2CF9AE}" pid="17" name="MSIP_Label_2e1fccfb-80ca-4fe1-a574-1516544edb53_Application">
    <vt:lpwstr>Microsoft Azure Information Protection</vt:lpwstr>
  </property>
  <property fmtid="{D5CDD505-2E9C-101B-9397-08002B2CF9AE}" pid="18" name="MSIP_Label_2e1fccfb-80ca-4fe1-a574-1516544edb53_ActionId">
    <vt:lpwstr>a3e1bf7c-b7a1-4498-8618-f8d7451e39fb</vt:lpwstr>
  </property>
  <property fmtid="{D5CDD505-2E9C-101B-9397-08002B2CF9AE}" pid="19" name="MSIP_Label_2e1fccfb-80ca-4fe1-a574-1516544edb53_Extended_MSFT_Method">
    <vt:lpwstr>Automatic</vt:lpwstr>
  </property>
  <property fmtid="{D5CDD505-2E9C-101B-9397-08002B2CF9AE}" pid="20" name="Sensitivity">
    <vt:lpwstr>C2 General</vt:lpwstr>
  </property>
</Properties>
</file>