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751" autoAdjust="0"/>
  </p:normalViewPr>
  <p:slideViewPr>
    <p:cSldViewPr snapToGrid="0">
      <p:cViewPr>
        <p:scale>
          <a:sx n="74" d="100"/>
          <a:sy n="74" d="100"/>
        </p:scale>
        <p:origin x="1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33211" y="67362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157218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Bassed </a:t>
            </a:r>
            <a:r>
              <a:rPr lang="en-CH" sz="2000"/>
              <a:t>on available </a:t>
            </a:r>
            <a:r>
              <a:rPr lang="en-CH" sz="2000" dirty="0"/>
              <a:t>time slotes (2 per day of 2 hours each </a:t>
            </a:r>
            <a:r>
              <a:rPr lang="en-CH" sz="2000"/>
              <a:t>at 10.00 and </a:t>
            </a:r>
            <a:r>
              <a:rPr lang="en-CH" sz="2000" dirty="0"/>
              <a:t>14.00) </a:t>
            </a:r>
            <a:r>
              <a:rPr lang="en-CH" sz="2000"/>
              <a:t>can create </a:t>
            </a:r>
            <a:r>
              <a:rPr lang="en-CH" sz="2000" dirty="0"/>
              <a:t>and delete bookings.</a:t>
            </a:r>
          </a:p>
          <a:p>
            <a:endParaRPr lang="en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220</TotalTime>
  <Words>432</Words>
  <Application>Microsoft Macintosh PowerPoint</Application>
  <PresentationFormat>Custom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Bisht Pooja (s)</cp:lastModifiedBy>
  <cp:revision>65</cp:revision>
  <dcterms:created xsi:type="dcterms:W3CDTF">2019-11-10T14:36:01Z</dcterms:created>
  <dcterms:modified xsi:type="dcterms:W3CDTF">2020-05-30T17:07:52Z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