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/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20"/>
            <a:ext cx="9212760" cy="18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to minimize the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Analyze the given process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lanes on company side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lane for the applicant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690120" y="2052360"/>
            <a:ext cx="9306000" cy="290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Clear separation of individual steps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Larger model for a faster and more efficient process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rcRect r="55665"/>
          <a:stretch/>
        </p:blipFill>
        <p:spPr>
          <a:xfrm>
            <a:off x="3461400" y="972360"/>
            <a:ext cx="6488280" cy="3052080"/>
          </a:xfrm>
          <a:prstGeom prst="rect">
            <a:avLst/>
          </a:prstGeom>
          <a:ln>
            <a:noFill/>
          </a:ln>
        </p:spPr>
      </p:pic>
      <p:pic>
        <p:nvPicPr>
          <p:cNvPr id="109" name="Picture 4"/>
          <p:cNvPicPr/>
          <p:nvPr/>
        </p:nvPicPr>
        <p:blipFill>
          <a:blip r:embed="rId3"/>
          <a:srcRect l="44425"/>
          <a:stretch/>
        </p:blipFill>
        <p:spPr>
          <a:xfrm>
            <a:off x="2157840" y="4145040"/>
            <a:ext cx="7814160" cy="29318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Evaluating the potential for automation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Focus on application part of the whole process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Lots of repetition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Most used steps of the process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432000" lvl="1" indent="-215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Limited potential for automation in later parts of the recruitment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4173480" y="2103120"/>
            <a:ext cx="6158880" cy="4397760"/>
          </a:xfrm>
          <a:prstGeom prst="rect">
            <a:avLst/>
          </a:prstGeom>
          <a:ln>
            <a:noFill/>
          </a:ln>
        </p:spPr>
      </p:pic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Starting point (Pooja)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Applicants can apply via Google form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Ensure getting a complete application by labeling the fields as mandatory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Application with attachments gets automatically transferred to a storage and a database is updated with the new entries to the storage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25" name="Grafik 124"/>
          <p:cNvPicPr/>
          <p:nvPr/>
        </p:nvPicPr>
        <p:blipFill>
          <a:blip r:embed="rId2"/>
          <a:stretch/>
        </p:blipFill>
        <p:spPr>
          <a:xfrm>
            <a:off x="6568560" y="548640"/>
            <a:ext cx="3398040" cy="64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Human Resources Tool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Job postings are added as cards in Trello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posting gets written in a Google-sheet</a:t>
            </a:r>
            <a:endParaRPr lang="en-US" sz="2000" b="0" strike="noStrike" spc="-1"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Connected to the form for applicants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Grafik 1"/>
          <p:cNvPicPr/>
          <p:nvPr/>
        </p:nvPicPr>
        <p:blipFill>
          <a:blip r:embed="rId2"/>
          <a:stretch/>
        </p:blipFill>
        <p:spPr>
          <a:xfrm>
            <a:off x="1927800" y="3964680"/>
            <a:ext cx="6830280" cy="29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Human Resources Tool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Applicant gets a confirmation via mail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applying the candidate gets access to a chatbot for a pre-interview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35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6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BD2B6A-AE73-45A3-B4F5-99A4645FF74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7" name="Grafik 130"/>
          <p:cNvPicPr/>
          <p:nvPr/>
        </p:nvPicPr>
        <p:blipFill>
          <a:blip r:embed="rId2"/>
          <a:stretch/>
        </p:blipFill>
        <p:spPr>
          <a:xfrm>
            <a:off x="1937520" y="3451680"/>
            <a:ext cx="6810840" cy="320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Build infrastructure for automated job-postings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Implement a Decision Support System (DSS) for evaluation of applicants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Implement a grading system for attachments of applicants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Assigning scores for specific keywords and certification/diploma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295</Words>
  <Application>Microsoft Office PowerPoint</Application>
  <PresentationFormat>Benutzerdefiniert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Raemy Nicola, B2B-ENS-KAM-SOP-SOM</cp:lastModifiedBy>
  <cp:revision>57</cp:revision>
  <dcterms:created xsi:type="dcterms:W3CDTF">2019-11-10T14:36:01Z</dcterms:created>
  <dcterms:modified xsi:type="dcterms:W3CDTF">2020-05-28T11:07:03Z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