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8" r:id="rId10"/>
    <p:sldId id="270" r:id="rId11"/>
    <p:sldId id="263" r:id="rId12"/>
    <p:sldId id="266" r:id="rId13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4498-F05E-4F76-B407-D22216D03B73}" v="14" dt="2020-05-29T11:0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51" autoAdjust="0"/>
  </p:normalViewPr>
  <p:slideViewPr>
    <p:cSldViewPr snapToGrid="0">
      <p:cViewPr varScale="1">
        <p:scale>
          <a:sx n="85" d="100"/>
          <a:sy n="85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ueller" userId="8a1afe1db7570581" providerId="LiveId" clId="{553F4498-F05E-4F76-B407-D22216D03B73}"/>
    <pc:docChg chg="undo custSel addSld delSld modSld">
      <pc:chgData name="Luca Mueller" userId="8a1afe1db7570581" providerId="LiveId" clId="{553F4498-F05E-4F76-B407-D22216D03B73}" dt="2020-05-29T11:09:24.487" v="891" actId="1076"/>
      <pc:docMkLst>
        <pc:docMk/>
      </pc:docMkLst>
      <pc:sldChg chg="modSp">
        <pc:chgData name="Luca Mueller" userId="8a1afe1db7570581" providerId="LiveId" clId="{553F4498-F05E-4F76-B407-D22216D03B73}" dt="2020-05-29T10:56:09.870" v="109" actId="20577"/>
        <pc:sldMkLst>
          <pc:docMk/>
          <pc:sldMk cId="0" sldId="257"/>
        </pc:sldMkLst>
        <pc:spChg chg="mod">
          <ac:chgData name="Luca Mueller" userId="8a1afe1db7570581" providerId="LiveId" clId="{553F4498-F05E-4F76-B407-D22216D03B73}" dt="2020-05-29T10:56:09.870" v="109" actId="20577"/>
          <ac:spMkLst>
            <pc:docMk/>
            <pc:sldMk cId="0" sldId="257"/>
            <ac:spMk id="90" creationId="{00000000-0000-0000-0000-000000000000}"/>
          </ac:spMkLst>
        </pc:spChg>
      </pc:sldChg>
      <pc:sldChg chg="delSp modSp">
        <pc:chgData name="Luca Mueller" userId="8a1afe1db7570581" providerId="LiveId" clId="{553F4498-F05E-4F76-B407-D22216D03B73}" dt="2020-05-29T10:55:22.364" v="36" actId="20577"/>
        <pc:sldMkLst>
          <pc:docMk/>
          <pc:sldMk cId="0" sldId="261"/>
        </pc:sldMkLst>
        <pc:spChg chg="mod">
          <ac:chgData name="Luca Mueller" userId="8a1afe1db7570581" providerId="LiveId" clId="{553F4498-F05E-4F76-B407-D22216D03B73}" dt="2020-05-29T10:55:22.364" v="36" actId="20577"/>
          <ac:spMkLst>
            <pc:docMk/>
            <pc:sldMk cId="0" sldId="261"/>
            <ac:spMk id="11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19.388" v="35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5:12.504" v="34" actId="20577"/>
        <pc:sldMkLst>
          <pc:docMk/>
          <pc:sldMk cId="0" sldId="262"/>
        </pc:sldMkLst>
        <pc:spChg chg="mod">
          <ac:chgData name="Luca Mueller" userId="8a1afe1db7570581" providerId="LiveId" clId="{553F4498-F05E-4F76-B407-D22216D03B73}" dt="2020-05-29T10:55:12.504" v="34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0:55:00.260" v="19" actId="6549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01.558" v="20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6:18.997" v="110" actId="20577"/>
        <pc:sldMkLst>
          <pc:docMk/>
          <pc:sldMk cId="0" sldId="263"/>
        </pc:sldMkLst>
        <pc:spChg chg="mod">
          <ac:chgData name="Luca Mueller" userId="8a1afe1db7570581" providerId="LiveId" clId="{553F4498-F05E-4F76-B407-D22216D03B73}" dt="2020-05-29T10:56:18.997" v="110" actId="20577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35.451" v="0" actId="478"/>
          <ac:picMkLst>
            <pc:docMk/>
            <pc:sldMk cId="0" sldId="263"/>
            <ac:picMk id="131" creationId="{00000000-0000-0000-0000-000000000000}"/>
          </ac:picMkLst>
        </pc:picChg>
      </pc:sldChg>
      <pc:sldChg chg="delSp modSp del">
        <pc:chgData name="Luca Mueller" userId="8a1afe1db7570581" providerId="LiveId" clId="{553F4498-F05E-4F76-B407-D22216D03B73}" dt="2020-05-29T10:54:49.191" v="18" actId="2696"/>
        <pc:sldMkLst>
          <pc:docMk/>
          <pc:sldMk cId="0" sldId="264"/>
        </pc:sldMkLst>
        <pc:spChg chg="mod">
          <ac:chgData name="Luca Mueller" userId="8a1afe1db7570581" providerId="LiveId" clId="{553F4498-F05E-4F76-B407-D22216D03B73}" dt="2020-05-29T10:54:45.048" v="17" actId="6549"/>
          <ac:spMkLst>
            <pc:docMk/>
            <pc:sldMk cId="0" sldId="264"/>
            <ac:spMk id="133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40.751" v="1" actId="478"/>
          <ac:picMkLst>
            <pc:docMk/>
            <pc:sldMk cId="0" sldId="264"/>
            <ac:picMk id="137" creationId="{00000000-0000-0000-0000-000000000000}"/>
          </ac:picMkLst>
        </pc:picChg>
      </pc:sldChg>
      <pc:sldChg chg="add del">
        <pc:chgData name="Luca Mueller" userId="8a1afe1db7570581" providerId="LiveId" clId="{553F4498-F05E-4F76-B407-D22216D03B73}" dt="2020-05-29T10:56:32.262" v="113" actId="2696"/>
        <pc:sldMkLst>
          <pc:docMk/>
          <pc:sldMk cId="4174452361" sldId="269"/>
        </pc:sldMkLst>
      </pc:sldChg>
      <pc:sldChg chg="addSp delSp modSp add modAnim modNotesTx">
        <pc:chgData name="Luca Mueller" userId="8a1afe1db7570581" providerId="LiveId" clId="{553F4498-F05E-4F76-B407-D22216D03B73}" dt="2020-05-29T11:09:24.487" v="891" actId="1076"/>
        <pc:sldMkLst>
          <pc:docMk/>
          <pc:sldMk cId="3299999543" sldId="270"/>
        </pc:sldMkLst>
        <pc:spChg chg="mod">
          <ac:chgData name="Luca Mueller" userId="8a1afe1db7570581" providerId="LiveId" clId="{553F4498-F05E-4F76-B407-D22216D03B73}" dt="2020-05-29T10:56:44.705" v="159" actId="20577"/>
          <ac:spMkLst>
            <pc:docMk/>
            <pc:sldMk cId="3299999543" sldId="270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1:03:00.001" v="432" actId="20577"/>
          <ac:spMkLst>
            <pc:docMk/>
            <pc:sldMk cId="3299999543" sldId="270"/>
            <ac:spMk id="124" creationId="{00000000-0000-0000-0000-000000000000}"/>
          </ac:spMkLst>
        </pc:spChg>
        <pc:grpChg chg="add mod">
          <ac:chgData name="Luca Mueller" userId="8a1afe1db7570581" providerId="LiveId" clId="{553F4498-F05E-4F76-B407-D22216D03B73}" dt="2020-05-29T11:09:24.487" v="891" actId="1076"/>
          <ac:grpSpMkLst>
            <pc:docMk/>
            <pc:sldMk cId="3299999543" sldId="270"/>
            <ac:grpSpMk id="6" creationId="{3735A165-6F18-4C8B-B672-DDDA15891AE2}"/>
          </ac:grpSpMkLst>
        </pc:grpChg>
        <pc:picChg chg="add mod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3" creationId="{63AA23DF-5CC4-4CBF-8931-6A62B825E6BD}"/>
          </ac:picMkLst>
        </pc:picChg>
        <pc:picChg chg="add mod modCrop">
          <ac:chgData name="Luca Mueller" userId="8a1afe1db7570581" providerId="LiveId" clId="{553F4498-F05E-4F76-B407-D22216D03B73}" dt="2020-05-29T11:09:17.316" v="890" actId="1076"/>
          <ac:picMkLst>
            <pc:docMk/>
            <pc:sldMk cId="3299999543" sldId="270"/>
            <ac:picMk id="4" creationId="{C9991BBF-FA41-4684-BA04-D7AEE2179DA1}"/>
          </ac:picMkLst>
        </pc:picChg>
        <pc:picChg chg="add del mod">
          <ac:chgData name="Luca Mueller" userId="8a1afe1db7570581" providerId="LiveId" clId="{553F4498-F05E-4F76-B407-D22216D03B73}" dt="2020-05-29T11:09:15.333" v="889" actId="478"/>
          <ac:picMkLst>
            <pc:docMk/>
            <pc:sldMk cId="3299999543" sldId="270"/>
            <ac:picMk id="5" creationId="{CA43F0A5-703D-470C-B0BD-71356FE37D15}"/>
          </ac:picMkLst>
        </pc:picChg>
        <pc:picChg chg="add mod modCrop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7" creationId="{0D68ACA9-45C6-475A-83BB-90CD141C44AD}"/>
          </ac:picMkLst>
        </pc:picChg>
        <pc:picChg chg="add del mod">
          <ac:chgData name="Luca Mueller" userId="8a1afe1db7570581" providerId="LiveId" clId="{553F4498-F05E-4F76-B407-D22216D03B73}" dt="2020-05-29T11:00:34.392" v="314" actId="478"/>
          <ac:picMkLst>
            <pc:docMk/>
            <pc:sldMk cId="3299999543" sldId="270"/>
            <ac:picMk id="8" creationId="{C1F7B2A8-F634-4242-B6D6-81781FAC910B}"/>
          </ac:picMkLst>
        </pc:picChg>
        <pc:picChg chg="add del mod">
          <ac:chgData name="Luca Mueller" userId="8a1afe1db7570581" providerId="LiveId" clId="{553F4498-F05E-4F76-B407-D22216D03B73}" dt="2020-05-29T11:02:19.926" v="411" actId="478"/>
          <ac:picMkLst>
            <pc:docMk/>
            <pc:sldMk cId="3299999543" sldId="270"/>
            <ac:picMk id="9" creationId="{F43C3EA3-6438-45BB-8069-1DFAEC1C0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78FF-ABAC-46CE-8F03-A6CAF7C71FF8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85C1-6754-4204-B548-F7F3F6EB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helpful and effective integration of the standardized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Confirmation of reception (of the application) -&gt;</a:t>
            </a:r>
            <a:r>
              <a:rPr lang="en-US" dirty="0" err="1"/>
              <a:t>Integromat</a:t>
            </a:r>
            <a:r>
              <a:rPr lang="en-US" dirty="0"/>
              <a:t> watching new entries in google sheets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DMN output an invitation to the booking system or an apology letter will be sent to the candidate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Replaces the standardized communications being sent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467533" y="942549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3D8B-465F-184B-AACA-8F08791EC47B}"/>
              </a:ext>
            </a:extLst>
          </p:cNvPr>
          <p:cNvSpPr txBox="1"/>
          <p:nvPr/>
        </p:nvSpPr>
        <p:spPr>
          <a:xfrm>
            <a:off x="573354" y="2160079"/>
            <a:ext cx="9542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CH" sz="2000" dirty="0"/>
              <a:t>upersaas url is sent to selected candidates along with password to access the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</a:t>
            </a:r>
            <a:r>
              <a:rPr lang="en-CH" sz="2000" dirty="0"/>
              <a:t>andidate required to create supersaas account and provide email, name and moble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User can view available DigiBp calendar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Based on available time slotes (2 per day of 2 hours each at 10.00 and 14.00) can create and delete bookings.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B8AE5-4697-0148-86F4-8664FE36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600" y="208860"/>
            <a:ext cx="2260600" cy="113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candidates with job requirements (usage of a second DMN)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19"/>
            <a:ext cx="9212760" cy="25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and automated E-Mail communication to minimize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B72829-DB79-1A4D-BE91-DA0DB54B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2" y="4849544"/>
            <a:ext cx="3808325" cy="20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19B10C-F823-3447-9ED2-4643DB58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23" y="4849544"/>
            <a:ext cx="3808325" cy="20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As-Is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</a:rPr>
              <a:t>xxxxxxxx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 To-Be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164113" y="757073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ublish Job Ad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994F6-A2B3-2643-9979-9DE4683D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90" y="1403132"/>
            <a:ext cx="3445180" cy="5675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4A482-BDD1-2943-B938-579EAA495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96" y="1570779"/>
            <a:ext cx="4494178" cy="475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Automated E-Mail communication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516341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Confirmation of reception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Invitation to interview (via booking system)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Apology letter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Based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dialogflow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dmn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output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Integromat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scenarios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735A165-6F18-4C8B-B672-DDDA15891AE2}"/>
              </a:ext>
            </a:extLst>
          </p:cNvPr>
          <p:cNvGrpSpPr/>
          <p:nvPr/>
        </p:nvGrpSpPr>
        <p:grpSpPr>
          <a:xfrm>
            <a:off x="4405415" y="173678"/>
            <a:ext cx="1689292" cy="1689292"/>
            <a:chOff x="7169274" y="2686414"/>
            <a:chExt cx="1689292" cy="1689292"/>
          </a:xfrm>
        </p:grpSpPr>
        <p:pic>
          <p:nvPicPr>
            <p:cNvPr id="3" name="Grafik 2" descr="Briefkasten">
              <a:extLst>
                <a:ext uri="{FF2B5EF4-FFF2-40B4-BE49-F238E27FC236}">
                  <a16:creationId xmlns:a16="http://schemas.microsoft.com/office/drawing/2014/main" id="{63AA23DF-5CC4-4CBF-8931-6A62B82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9274" y="2686414"/>
              <a:ext cx="1689292" cy="168929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D68ACA9-45C6-475A-83BB-90CD141C4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51" t="22684" r="26103" b="21371"/>
            <a:stretch/>
          </p:blipFill>
          <p:spPr>
            <a:xfrm rot="721872">
              <a:off x="7184212" y="3255393"/>
              <a:ext cx="585788" cy="436257"/>
            </a:xfrm>
            <a:prstGeom prst="rect">
              <a:avLst/>
            </a:prstGeom>
          </p:spPr>
        </p:pic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991BBF-FA41-4684-BA04-D7AEE2179D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3" t="4434" b="10528"/>
          <a:stretch/>
        </p:blipFill>
        <p:spPr>
          <a:xfrm>
            <a:off x="6064203" y="1785891"/>
            <a:ext cx="3909214" cy="4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9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916</TotalTime>
  <Words>434</Words>
  <Application>Microsoft Macintosh PowerPoint</Application>
  <PresentationFormat>Custom</PresentationFormat>
  <Paragraphs>101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Bisht Pooja (s)</cp:lastModifiedBy>
  <cp:revision>69</cp:revision>
  <dcterms:created xsi:type="dcterms:W3CDTF">2019-11-10T14:36:01Z</dcterms:created>
  <dcterms:modified xsi:type="dcterms:W3CDTF">2020-05-31T06:49:48Z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