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1BA42-6E74-411F-BC04-5E84B138E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9FA4F7-E1FC-41EC-AC0A-17E38CA49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9D1A4D-8707-483C-BDFA-424C2E53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FCBA-28F0-4AE7-90AC-5C76B35602A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C06D6D-48C7-4F45-9711-8CAE976E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CA2B9-8633-475D-8522-17FB3295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3494-4774-4684-AA05-10BDEB2B81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369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5F139-78D8-4A30-A967-8A30EC76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D9061A-249B-437A-8894-AB7B21823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B292C8-19E0-4E16-AD6D-BC0F1C4E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FCBA-28F0-4AE7-90AC-5C76B35602A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0F03C2-4D5C-4AE3-AC01-77F8145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0E60A-3F2D-43FD-8E5B-A02CBFBA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3494-4774-4684-AA05-10BDEB2B81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065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687CDA-D2B4-4416-9F56-46C47FB0A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847951-81AC-4266-8FCE-11973A69E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4CCB0-5129-499E-9F86-51D23513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FCBA-28F0-4AE7-90AC-5C76B35602A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53F637-E005-4548-8E1A-6108C41E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1770A-FB86-46F8-B5D9-EAB57ECB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3494-4774-4684-AA05-10BDEB2B81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085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EEFD6-2861-412F-BAB6-50FEAD16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B28E37-5F65-4ACE-BA8F-84182D19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D0FBEA-1AFF-431C-A804-F4D16FD4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FCBA-28F0-4AE7-90AC-5C76B35602A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E6A24-6FDD-4726-BCC0-48193734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652C91-33E4-480B-9C98-3070A3D3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3494-4774-4684-AA05-10BDEB2B81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151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96568-F43D-4E45-80E3-99B2B32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9A8DD-2D31-4B93-8353-F6221407C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8E050-A8EA-441E-8668-E388AF5C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FCBA-28F0-4AE7-90AC-5C76B35602A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C08CDD-0F38-4768-8A9F-3C4F1641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D0DFC9-A614-4E1B-B63A-7DDC1A2B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3494-4774-4684-AA05-10BDEB2B81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653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FBE80-6BCD-4EC6-BA13-AD825B17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44B75-22DD-45F4-B64C-247BB479E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DE4F5A-7124-4132-97FF-D1355F495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321944-1238-4EF4-B549-24AE6BEA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FCBA-28F0-4AE7-90AC-5C76B35602A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895FC9-B537-48DC-9FD4-4A8957CA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FFA4D8-CDCB-4329-BAE8-7939A465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3494-4774-4684-AA05-10BDEB2B81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560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43FBF-5DE2-48C9-95A8-8AB7157D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98F505-E006-49D3-B6AF-6FBC48CA3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FC3EF4-C818-41EC-A256-43F8FC221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A4E55C-ACDD-42EF-AC81-D34A633DB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B6964E-D5E7-4A04-8155-92F35143C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8D1D12-7FF6-499E-9579-F15CE7CB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FCBA-28F0-4AE7-90AC-5C76B35602A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531821-10BA-42FE-B575-F0C7BBD2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2BE3DE-EB08-4936-BD02-C15131F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3494-4774-4684-AA05-10BDEB2B81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82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9613B-2C26-44D4-B096-2FE85853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2A2752-35F2-412B-8CA6-D5246E90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FCBA-28F0-4AE7-90AC-5C76B35602A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DBCB75-62D7-455D-AB4F-A0F169FD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A4895F-5F49-4545-A4CB-C8228084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3494-4774-4684-AA05-10BDEB2B81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32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19D48B-0BDA-4C72-9C8F-983D9020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FCBA-28F0-4AE7-90AC-5C76B35602A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A9E0CF-CAA8-44CE-9956-549A98CB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4423F3-DAE3-49FF-A769-5AA9748B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3494-4774-4684-AA05-10BDEB2B81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733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A21FA-BFD1-40D2-A23F-204AEF84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E9833-95C1-456B-9040-1EF92CD6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8B67C4-C6B7-4C23-8BDA-ADC1E4489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54527-86D8-42E8-AE4E-8B9C3BD8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FCBA-28F0-4AE7-90AC-5C76B35602A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7C437-2678-4FB9-AA89-121E5DC4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9C1AB7-A401-45C2-AD7E-67D12B9C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3494-4774-4684-AA05-10BDEB2B81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198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C13BC-ABB7-41ED-8E7A-5C7251AB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52421F-605B-47CD-A587-E08698C0A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DBEBF7-F546-4F32-9DD5-248DD479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8F7473-CC62-48C5-A427-7020B093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FCBA-28F0-4AE7-90AC-5C76B35602A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C32A07-033F-42EB-9770-0FBD97E3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54081D-1F34-4091-BCF6-05CB9AF2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3494-4774-4684-AA05-10BDEB2B81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615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8196DC-D36E-471F-8180-DAB38144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15D508-009C-4355-80D6-F84915D2E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03EDB-A7F9-41A9-893A-F3FC3ADAA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FCBA-28F0-4AE7-90AC-5C76B35602AA}" type="datetimeFigureOut">
              <a:rPr lang="de-CH" smtClean="0"/>
              <a:t>23.04.2020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F1D346-D838-454A-8CC6-236CC4056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E49E48-E66B-455B-8AC2-C5A174FB7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3494-4774-4684-AA05-10BDEB2B814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9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77D1169-05CD-4C58-B072-E750DA86006C}"/>
              </a:ext>
            </a:extLst>
          </p:cNvPr>
          <p:cNvSpPr/>
          <p:nvPr/>
        </p:nvSpPr>
        <p:spPr>
          <a:xfrm>
            <a:off x="1104405" y="770453"/>
            <a:ext cx="4646875" cy="821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APEX Frontend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B289907-5344-46C4-9545-37F4B5E57DF4}"/>
              </a:ext>
            </a:extLst>
          </p:cNvPr>
          <p:cNvSpPr/>
          <p:nvPr/>
        </p:nvSpPr>
        <p:spPr>
          <a:xfrm>
            <a:off x="1104405" y="4675221"/>
            <a:ext cx="4646875" cy="1294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Camunda</a:t>
            </a:r>
            <a:r>
              <a:rPr lang="de-CH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BPMN</a:t>
            </a:r>
          </a:p>
        </p:txBody>
      </p:sp>
      <p:sp>
        <p:nvSpPr>
          <p:cNvPr id="6" name="Flussdiagramm: Magnetplattenspeicher 5">
            <a:extLst>
              <a:ext uri="{FF2B5EF4-FFF2-40B4-BE49-F238E27FC236}">
                <a16:creationId xmlns:a16="http://schemas.microsoft.com/office/drawing/2014/main" id="{3855C604-A0C5-4EDF-A2DF-3168A80D5C69}"/>
              </a:ext>
            </a:extLst>
          </p:cNvPr>
          <p:cNvSpPr/>
          <p:nvPr/>
        </p:nvSpPr>
        <p:spPr>
          <a:xfrm>
            <a:off x="2393958" y="2111157"/>
            <a:ext cx="2067767" cy="1086089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Database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F18D7C-0F94-476E-9BC9-775C008A57A0}"/>
              </a:ext>
            </a:extLst>
          </p:cNvPr>
          <p:cNvSpPr/>
          <p:nvPr/>
        </p:nvSpPr>
        <p:spPr>
          <a:xfrm>
            <a:off x="1104405" y="3716540"/>
            <a:ext cx="4646875" cy="439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ORDS REST Endpoints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9656698-C60C-45F1-BD90-EA61DD723ED2}"/>
              </a:ext>
            </a:extLst>
          </p:cNvPr>
          <p:cNvCxnSpPr>
            <a:stCxn id="6" idx="1"/>
            <a:endCxn id="4" idx="2"/>
          </p:cNvCxnSpPr>
          <p:nvPr/>
        </p:nvCxnSpPr>
        <p:spPr>
          <a:xfrm flipV="1">
            <a:off x="3427842" y="1591864"/>
            <a:ext cx="1" cy="5192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F27353F-EFE3-4F80-AA6C-F340D28B2B52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H="1" flipV="1">
            <a:off x="3427842" y="3197246"/>
            <a:ext cx="1" cy="5192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7A00950-5894-43A8-8EBA-F225C0F4C53D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3427843" y="4155927"/>
            <a:ext cx="0" cy="5192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15D45B9-9BDD-4518-A44D-50D8D54D48F9}"/>
              </a:ext>
            </a:extLst>
          </p:cNvPr>
          <p:cNvSpPr txBox="1"/>
          <p:nvPr/>
        </p:nvSpPr>
        <p:spPr>
          <a:xfrm>
            <a:off x="6440722" y="888770"/>
            <a:ext cx="5303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badi Extra Light" panose="020B0604020202020204" pitchFamily="34" charset="0"/>
              </a:rPr>
              <a:t>Frontend </a:t>
            </a:r>
            <a:r>
              <a:rPr lang="de-CH" sz="1600" dirty="0" err="1">
                <a:latin typeface="Abadi Extra Light" panose="020B0604020202020204" pitchFamily="34" charset="0"/>
              </a:rPr>
              <a:t>for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users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to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add</a:t>
            </a:r>
            <a:r>
              <a:rPr lang="de-CH" sz="1600" dirty="0">
                <a:latin typeface="Abadi Extra Light" panose="020B0604020202020204" pitchFamily="34" charset="0"/>
              </a:rPr>
              <a:t> and update </a:t>
            </a:r>
            <a:r>
              <a:rPr lang="de-CH" sz="1600" dirty="0" err="1">
                <a:latin typeface="Abadi Extra Light" panose="020B0604020202020204" pitchFamily="34" charset="0"/>
              </a:rPr>
              <a:t>proposals</a:t>
            </a:r>
            <a:r>
              <a:rPr lang="de-CH" sz="1600" dirty="0">
                <a:latin typeface="Abadi Extra Light" panose="020B0604020202020204" pitchFamily="34" charset="0"/>
              </a:rPr>
              <a:t>, review </a:t>
            </a:r>
            <a:r>
              <a:rPr lang="de-CH" sz="1600" dirty="0" err="1">
                <a:latin typeface="Abadi Extra Light" panose="020B0604020202020204" pitchFamily="34" charset="0"/>
              </a:rPr>
              <a:t>them</a:t>
            </a:r>
            <a:r>
              <a:rPr lang="de-CH" sz="1600" dirty="0">
                <a:latin typeface="Abadi Extra Light" panose="020B0604020202020204" pitchFamily="34" charset="0"/>
              </a:rPr>
              <a:t> and </a:t>
            </a:r>
            <a:r>
              <a:rPr lang="de-CH" sz="1600" dirty="0" err="1">
                <a:latin typeface="Abadi Extra Light" panose="020B0604020202020204" pitchFamily="34" charset="0"/>
              </a:rPr>
              <a:t>add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their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veto</a:t>
            </a:r>
            <a:r>
              <a:rPr lang="de-CH" sz="1600" dirty="0">
                <a:latin typeface="Abadi Extra Light" panose="020B0604020202020204" pitchFamily="34" charset="0"/>
              </a:rPr>
              <a:t>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5A19CCB-05EF-43AE-9AC3-D27C64DD2118}"/>
              </a:ext>
            </a:extLst>
          </p:cNvPr>
          <p:cNvSpPr txBox="1"/>
          <p:nvPr/>
        </p:nvSpPr>
        <p:spPr>
          <a:xfrm>
            <a:off x="6440722" y="2377026"/>
            <a:ext cx="3669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badi Extra Light" panose="020B0604020202020204" pitchFamily="34" charset="0"/>
              </a:rPr>
              <a:t>Database </a:t>
            </a:r>
            <a:r>
              <a:rPr lang="de-CH" sz="1600" dirty="0" err="1">
                <a:latin typeface="Abadi Extra Light" panose="020B0604020202020204" pitchFamily="34" charset="0"/>
              </a:rPr>
              <a:t>as</a:t>
            </a:r>
            <a:r>
              <a:rPr lang="de-CH" sz="1600" dirty="0">
                <a:latin typeface="Abadi Extra Light" panose="020B0604020202020204" pitchFamily="34" charset="0"/>
              </a:rPr>
              <a:t> a </a:t>
            </a:r>
            <a:r>
              <a:rPr lang="de-CH" sz="1600" dirty="0" err="1">
                <a:latin typeface="Abadi Extra Light" panose="020B0604020202020204" pitchFamily="34" charset="0"/>
              </a:rPr>
              <a:t>centralized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data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storage</a:t>
            </a:r>
            <a:endParaRPr lang="de-CH" sz="1600" dirty="0">
              <a:latin typeface="Abadi Extra Light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A74E06-1573-4FA9-8E3C-7019986AAE42}"/>
              </a:ext>
            </a:extLst>
          </p:cNvPr>
          <p:cNvSpPr txBox="1"/>
          <p:nvPr/>
        </p:nvSpPr>
        <p:spPr>
          <a:xfrm>
            <a:off x="6431161" y="3643845"/>
            <a:ext cx="521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latin typeface="Abadi Extra Light" panose="020B0604020202020204" pitchFamily="34" charset="0"/>
              </a:rPr>
              <a:t>REST </a:t>
            </a:r>
            <a:r>
              <a:rPr lang="de-CH" sz="1600" dirty="0" err="1">
                <a:latin typeface="Abadi Extra Light" panose="020B0604020202020204" pitchFamily="34" charset="0"/>
              </a:rPr>
              <a:t>endpoint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layer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between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the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database</a:t>
            </a:r>
            <a:r>
              <a:rPr lang="de-CH" sz="1600" dirty="0">
                <a:latin typeface="Abadi Extra Light" panose="020B0604020202020204" pitchFamily="34" charset="0"/>
              </a:rPr>
              <a:t> and </a:t>
            </a:r>
            <a:r>
              <a:rPr lang="de-CH" sz="1600" dirty="0" err="1">
                <a:latin typeface="Abadi Extra Light" panose="020B0604020202020204" pitchFamily="34" charset="0"/>
              </a:rPr>
              <a:t>the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camunda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bpmn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application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for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controlled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access</a:t>
            </a:r>
            <a:r>
              <a:rPr lang="de-CH" sz="1600" dirty="0">
                <a:latin typeface="Abadi Extra Light" panose="020B0604020202020204" pitchFamily="34" charset="0"/>
              </a:rPr>
              <a:t> and </a:t>
            </a:r>
            <a:r>
              <a:rPr lang="de-CH" sz="1600" dirty="0" err="1">
                <a:latin typeface="Abadi Extra Light" panose="020B0604020202020204" pitchFamily="34" charset="0"/>
              </a:rPr>
              <a:t>updates</a:t>
            </a:r>
            <a:endParaRPr lang="de-CH" sz="1600" dirty="0">
              <a:latin typeface="Abadi Extra Light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5B85495-D789-4390-8A4C-42550476B980}"/>
              </a:ext>
            </a:extLst>
          </p:cNvPr>
          <p:cNvSpPr txBox="1"/>
          <p:nvPr/>
        </p:nvSpPr>
        <p:spPr>
          <a:xfrm>
            <a:off x="6440722" y="5153149"/>
            <a:ext cx="382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>
                <a:latin typeface="Abadi Extra Light" panose="020B0604020202020204" pitchFamily="34" charset="0"/>
              </a:rPr>
              <a:t>Camunda</a:t>
            </a:r>
            <a:r>
              <a:rPr lang="de-CH" sz="1600" dirty="0">
                <a:latin typeface="Abadi Extra Light" panose="020B0604020202020204" pitchFamily="34" charset="0"/>
              </a:rPr>
              <a:t> BPMN </a:t>
            </a:r>
            <a:r>
              <a:rPr lang="de-CH" sz="1600" dirty="0" err="1">
                <a:latin typeface="Abadi Extra Light" panose="020B0604020202020204" pitchFamily="34" charset="0"/>
              </a:rPr>
              <a:t>process</a:t>
            </a:r>
            <a:r>
              <a:rPr lang="de-CH" sz="1600" dirty="0">
                <a:latin typeface="Abadi Extra Light" panose="020B0604020202020204" pitchFamily="34" charset="0"/>
              </a:rPr>
              <a:t> </a:t>
            </a:r>
            <a:r>
              <a:rPr lang="de-CH" sz="1600" dirty="0" err="1">
                <a:latin typeface="Abadi Extra Light" panose="020B0604020202020204" pitchFamily="34" charset="0"/>
              </a:rPr>
              <a:t>application</a:t>
            </a:r>
            <a:endParaRPr lang="de-CH" sz="1600" dirty="0">
              <a:latin typeface="Abadi Extra Light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10B848E-0496-4B87-9EFF-3E63EA82A216}"/>
              </a:ext>
            </a:extLst>
          </p:cNvPr>
          <p:cNvSpPr/>
          <p:nvPr/>
        </p:nvSpPr>
        <p:spPr>
          <a:xfrm>
            <a:off x="1104403" y="4675221"/>
            <a:ext cx="4646875" cy="288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Camunda</a:t>
            </a:r>
            <a:r>
              <a:rPr lang="de-CH" sz="12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REST Endpoints</a:t>
            </a:r>
          </a:p>
        </p:txBody>
      </p:sp>
    </p:spTree>
    <p:extLst>
      <p:ext uri="{BB962C8B-B14F-4D97-AF65-F5344CB8AC3E}">
        <p14:creationId xmlns:p14="http://schemas.microsoft.com/office/powerpoint/2010/main" val="406235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Abadi Extra Light</vt:lpstr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Jasmin Fluri</dc:creator>
  <cp:lastModifiedBy>Jasmin Fluri</cp:lastModifiedBy>
  <cp:revision>2</cp:revision>
  <dcterms:created xsi:type="dcterms:W3CDTF">2020-04-23T12:46:29Z</dcterms:created>
  <dcterms:modified xsi:type="dcterms:W3CDTF">2020-04-23T13:04:21Z</dcterms:modified>
</cp:coreProperties>
</file>