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2F58-1342-4120-8158-EB40B59C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A9866-C6CE-4785-BC92-135681279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FAD4-4F98-412B-806D-8CF4F6BB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D8-4A1E-4DAB-BCD0-05D5071E6F9C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FCDE-DB2A-42F4-BCD7-3B7D7B1D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E4339-605F-4EBE-BFC4-0CC0AD81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4864-887E-47C3-80D8-3CD1A930F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34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B3AE-9B8C-4341-8599-93CECDB0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314E2-041F-40E8-B1ED-77E5C505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AD12-A32C-46E6-878C-3F139D63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D8-4A1E-4DAB-BCD0-05D5071E6F9C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861B-2448-43BE-8723-CB64F036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055B-6468-41F7-A66C-8BC5C411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4864-887E-47C3-80D8-3CD1A930F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47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28F5D-798D-4830-B47C-E86FFDA2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B8D87-C0B6-494F-BB57-A49D3191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4BC1-08E0-4FB2-BF08-462C9509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D8-4A1E-4DAB-BCD0-05D5071E6F9C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BFB3-B28C-4C55-B7BB-F8640001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1C5C-B7E4-48E7-BCE0-FFDD2247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4864-887E-47C3-80D8-3CD1A930F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6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6518-35AF-4880-902F-5D460B2E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0114-2248-4075-B6BD-0B9681FB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653B1-CE74-4CC8-BC0E-E5986EFF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D8-4A1E-4DAB-BCD0-05D5071E6F9C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0C77-8D1A-487A-B230-660D981E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5DF4-1FF5-4052-A22F-B732D4B0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4864-887E-47C3-80D8-3CD1A930F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A320-3334-4968-B06B-D7C2212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0EB8-FD16-4CC5-8594-CB315A66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AF7-5794-40E1-B5F3-A13849D1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D8-4A1E-4DAB-BCD0-05D5071E6F9C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9056-43A3-4A17-8CA3-86A6A522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48D0E-72AB-429D-A883-1C72E866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4864-887E-47C3-80D8-3CD1A930F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6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0B04-FC43-4991-82F3-E5AB311B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DD04-141D-4074-8B9A-47DE15618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550F-DF55-4C04-AAE4-101158B9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B9435-3E1E-458D-99F5-5050B1D8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D8-4A1E-4DAB-BCD0-05D5071E6F9C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A8C1E-51D1-4F96-A79E-B6EF0B0B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5CCDF-B616-495F-8ACC-805972E5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4864-887E-47C3-80D8-3CD1A930F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1980-4803-4F84-AE5B-3EC3552C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63B6-1BE9-44E8-A672-2A5485B9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AE25E-F6B1-48B5-8FA8-CDCA753E7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417C0-F18D-4EA7-AFBB-C8C54E3A2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690F7-FB1D-4342-9440-D4BFA9C89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0D363-EED0-4D3A-91A9-B521EA3B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D8-4A1E-4DAB-BCD0-05D5071E6F9C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7A8CB-D8F1-447E-A2B5-F7B324F4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EF479-A621-42E3-B4AC-2251C282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4864-887E-47C3-80D8-3CD1A930F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9239-F5FB-4DFD-AE44-A867FD83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DDB91-477C-423C-844C-C15965B1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D8-4A1E-4DAB-BCD0-05D5071E6F9C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34904-28BD-4E53-BC5C-4CB52B56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5A715-2F98-4118-A099-4491962B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4864-887E-47C3-80D8-3CD1A930F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50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585BA-5263-4D6B-983B-7D54973F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D8-4A1E-4DAB-BCD0-05D5071E6F9C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A945D-6E3D-426A-B03D-39E201F3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BB7F-9E1A-4B85-BD6D-8A2DA5A6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4864-887E-47C3-80D8-3CD1A930F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9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695D-5FF0-422C-9003-571993A2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6C88-5B5C-412C-8A18-1CEAD87B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DBDF-E117-4826-B07A-96ADB16F4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AA5B9-01FE-4703-B6E6-4EB051F3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D8-4A1E-4DAB-BCD0-05D5071E6F9C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F7A9A-A96B-4478-8DEA-562B9380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C3E1F-B671-4B89-B6FA-D54EF863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4864-887E-47C3-80D8-3CD1A930F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62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2FD2-6C55-4716-B469-82050AE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6CF74-3E4B-4396-B11B-97CC7362D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AE76C-14F7-4413-A3F1-992E1B49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085B2-BAFD-4C07-8417-4004D898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D8-4A1E-4DAB-BCD0-05D5071E6F9C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AFCDA-D355-4566-A4F4-C509A237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D70C-8240-4F7A-8D1A-003C6B3F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4864-887E-47C3-80D8-3CD1A930F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4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C91C6-CADA-4231-9D20-E4554A38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14D2-3618-4D22-8C72-D1BBF2B46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C2D5-0D0F-4354-8167-1B91EBA4A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1ED8-4A1E-4DAB-BCD0-05D5071E6F9C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42BE-DCA2-4471-8FF7-AF2CFFC2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6A6F6-1BFD-4977-8D8B-7A538459F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4864-887E-47C3-80D8-3CD1A930F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1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AB9C7-73D3-47B2-B230-9379D097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88"/>
            <a:ext cx="12192000" cy="62150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173EE-CA6E-4A35-98C3-52AD9120050E}"/>
              </a:ext>
            </a:extLst>
          </p:cNvPr>
          <p:cNvSpPr/>
          <p:nvPr/>
        </p:nvSpPr>
        <p:spPr>
          <a:xfrm>
            <a:off x="696686" y="2299054"/>
            <a:ext cx="3910148" cy="10972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CE1BD-2D1D-4C57-A94C-478787926E7C}"/>
              </a:ext>
            </a:extLst>
          </p:cNvPr>
          <p:cNvSpPr/>
          <p:nvPr/>
        </p:nvSpPr>
        <p:spPr>
          <a:xfrm>
            <a:off x="9235440" y="2229385"/>
            <a:ext cx="561703" cy="4876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00CD0-929E-4C49-B779-05E23F9C943E}"/>
              </a:ext>
            </a:extLst>
          </p:cNvPr>
          <p:cNvSpPr/>
          <p:nvPr/>
        </p:nvSpPr>
        <p:spPr>
          <a:xfrm>
            <a:off x="10149840" y="4981294"/>
            <a:ext cx="561703" cy="4876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9A934-A6D9-4502-9958-C6E34F8025A5}"/>
              </a:ext>
            </a:extLst>
          </p:cNvPr>
          <p:cNvSpPr/>
          <p:nvPr/>
        </p:nvSpPr>
        <p:spPr>
          <a:xfrm>
            <a:off x="4937761" y="3992871"/>
            <a:ext cx="561701" cy="4876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35BCA-2F82-4663-B669-58DD1147763D}"/>
              </a:ext>
            </a:extLst>
          </p:cNvPr>
          <p:cNvSpPr/>
          <p:nvPr/>
        </p:nvSpPr>
        <p:spPr>
          <a:xfrm>
            <a:off x="5580699" y="4981294"/>
            <a:ext cx="561701" cy="4876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C318A-DF91-4D78-857C-05982F359CE1}"/>
              </a:ext>
            </a:extLst>
          </p:cNvPr>
          <p:cNvSpPr/>
          <p:nvPr/>
        </p:nvSpPr>
        <p:spPr>
          <a:xfrm>
            <a:off x="4888282" y="5591278"/>
            <a:ext cx="476198" cy="4263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63787-6B8D-43C0-A95D-064EA9069891}"/>
              </a:ext>
            </a:extLst>
          </p:cNvPr>
          <p:cNvSpPr/>
          <p:nvPr/>
        </p:nvSpPr>
        <p:spPr>
          <a:xfrm>
            <a:off x="581893" y="6497728"/>
            <a:ext cx="476198" cy="2129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47B5D-6FDE-4A63-A8EE-178E199C6104}"/>
              </a:ext>
            </a:extLst>
          </p:cNvPr>
          <p:cNvSpPr txBox="1"/>
          <p:nvPr/>
        </p:nvSpPr>
        <p:spPr>
          <a:xfrm>
            <a:off x="1210491" y="6435634"/>
            <a:ext cx="627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Potential to be changed in the digitalised/made obsolete process</a:t>
            </a:r>
          </a:p>
        </p:txBody>
      </p:sp>
    </p:spTree>
    <p:extLst>
      <p:ext uri="{BB962C8B-B14F-4D97-AF65-F5344CB8AC3E}">
        <p14:creationId xmlns:p14="http://schemas.microsoft.com/office/powerpoint/2010/main" val="287677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Reimann</dc:creator>
  <cp:lastModifiedBy>Lukas Reimann</cp:lastModifiedBy>
  <cp:revision>2</cp:revision>
  <dcterms:created xsi:type="dcterms:W3CDTF">2020-03-05T09:59:50Z</dcterms:created>
  <dcterms:modified xsi:type="dcterms:W3CDTF">2020-03-05T10:09:55Z</dcterms:modified>
</cp:coreProperties>
</file>