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A4%E1%83%90%E1%83%98%E1%83%9A%E1%83%98:NoxttonBo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Recruitment Process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Team </a:t>
            </a:r>
            <a:r>
              <a:rPr lang="en-US" sz="2000" dirty="0" err="1"/>
              <a:t>SAKura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22-7943-43E0-84CE-AD3BE21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Sakura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91E-7B96-48B4-B41E-A7314475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Switzerland based small-sized consulting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Specialized in providing </a:t>
            </a:r>
            <a:r>
              <a:rPr lang="en-GB" b="1" dirty="0"/>
              <a:t>digital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Clients include: banking, pharma and construction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2179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2306-18E2-4E8C-9491-73E80B1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As-Is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43F1-1916-43A5-9D0C-99142B2E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950950"/>
            <a:ext cx="6238078" cy="244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D6B52-3C30-4E0D-9E3C-F743403FEF6D}"/>
              </a:ext>
            </a:extLst>
          </p:cNvPr>
          <p:cNvSpPr txBox="1"/>
          <p:nvPr/>
        </p:nvSpPr>
        <p:spPr>
          <a:xfrm>
            <a:off x="7487920" y="2466828"/>
            <a:ext cx="4114800" cy="292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As-Is Process Partners</a:t>
            </a:r>
          </a:p>
          <a:p>
            <a:endParaRPr lang="en-GB" dirty="0"/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Networking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Job sites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External resourcing consultancies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News papers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A7D-903E-49C7-9F7B-6201C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20C-4369-4C8A-B9AC-471D6E4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Human-intensive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No real-time overview on the whole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Inefficient talent sourcing in regards of total time taken and costs incurred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Building talent pools proactively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Less competitive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Lack of suitable workforce for future development plans  </a:t>
            </a:r>
          </a:p>
        </p:txBody>
      </p:sp>
    </p:spTree>
    <p:extLst>
      <p:ext uri="{BB962C8B-B14F-4D97-AF65-F5344CB8AC3E}">
        <p14:creationId xmlns:p14="http://schemas.microsoft.com/office/powerpoint/2010/main" val="3183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DFD-CBCE-4FD6-96BC-A9D2261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To-Be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5F4-0D6C-4A3D-AA49-2515CBD2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Flow Screen shot and explanation video  </a:t>
            </a:r>
          </a:p>
        </p:txBody>
      </p:sp>
    </p:spTree>
    <p:extLst>
      <p:ext uri="{BB962C8B-B14F-4D97-AF65-F5344CB8AC3E}">
        <p14:creationId xmlns:p14="http://schemas.microsoft.com/office/powerpoint/2010/main" val="42691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34D-42E0-41F4-A040-4F39A5C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EA53-0811-4BF6-914E-AE95123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Generate candidates score based on skill-sets therefore able to recruit high-skilled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Quick and efficient shortlisting of candidates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Real-time recruitment process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Easy to maintain talent pool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Prioritize queue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Digitalization of recruitment process saves time and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90F9-B28A-4B9D-876C-4B9D04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Conversational Chatbot 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66D53A80-403C-4569-BA18-CA8EBCC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950" y="2173356"/>
            <a:ext cx="3903904" cy="33660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BEA4F-6C9A-4C4A-8DD5-A2BCC0D09596}"/>
              </a:ext>
            </a:extLst>
          </p:cNvPr>
          <p:cNvSpPr txBox="1"/>
          <p:nvPr/>
        </p:nvSpPr>
        <p:spPr>
          <a:xfrm>
            <a:off x="4890052" y="2637183"/>
            <a:ext cx="602973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Personalised experience to the candidate</a:t>
            </a:r>
          </a:p>
          <a:p>
            <a:endParaRPr lang="en-GB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Interactively collecting basic candidate information </a:t>
            </a:r>
          </a:p>
          <a:p>
            <a:pPr>
              <a:buClr>
                <a:schemeClr val="accent2"/>
              </a:buClr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intervention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positive impression on the candidate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8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88B-FBD9-443A-917C-CD2226F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2FF3-F69F-4068-AE3F-DE24E433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Further enhancement of recruitment process using robotic process automation and data mining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Interview scheduling by chatbot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Chatbot to interact with the applicant during the recruitment process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2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7A0-D423-4ABE-A8B5-4BA0F623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596-20B3-497E-9434-E3AC23E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Rationalize the  recruitment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Reduces time to hire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Eliminates manual intervention and mistakes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candidate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Focus on value added task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Internal talent pool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Paper less execution of process …Go Green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719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{F03CF294-AE15-4D93-A800-B9A6E50AAB2D}tf22712842</Template>
  <TotalTime>0</TotalTime>
  <Words>233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Recruitment Process </vt:lpstr>
      <vt:lpstr>About Sakura </vt:lpstr>
      <vt:lpstr>As-Is Process </vt:lpstr>
      <vt:lpstr>Challenges </vt:lpstr>
      <vt:lpstr>To-Be Process Flow</vt:lpstr>
      <vt:lpstr>Process Capability</vt:lpstr>
      <vt:lpstr>Conversational Chatbot </vt:lpstr>
      <vt:lpstr>Recommendation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2020-06-02T13:12:01Z</dcterms:created>
  <dcterms:modified xsi:type="dcterms:W3CDTF">2020-06-03T21:07:48Z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