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6" r:id="rId10"/>
    <p:sldId id="305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013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a.wikipedia.org/wiki/%E1%83%A4%E1%83%90%E1%83%98%E1%83%9A%E1%83%98:NoxttonBot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Recruitment Process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Team </a:t>
            </a:r>
            <a:r>
              <a:rPr lang="en-US" sz="2000" dirty="0" err="1"/>
              <a:t>SAKura</a:t>
            </a:r>
            <a:endParaRPr lang="en-US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FC22-7943-43E0-84CE-AD3BE21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Sakura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191E-7B96-48B4-B41E-A7314475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Switzerland based mid-sized Consulting company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Specialized in providing  </a:t>
            </a:r>
            <a:r>
              <a:rPr lang="en-GB" b="1" dirty="0"/>
              <a:t>Digital Solutions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Clients include: Banking, Pharma and Construction companies</a:t>
            </a:r>
          </a:p>
        </p:txBody>
      </p:sp>
    </p:spTree>
    <p:extLst>
      <p:ext uri="{BB962C8B-B14F-4D97-AF65-F5344CB8AC3E}">
        <p14:creationId xmlns:p14="http://schemas.microsoft.com/office/powerpoint/2010/main" val="21791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2306-18E2-4E8C-9491-73E80B18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As-Is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999E-C468-415E-8384-46551905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or paste the model </a:t>
            </a:r>
          </a:p>
        </p:txBody>
      </p:sp>
    </p:spTree>
    <p:extLst>
      <p:ext uri="{BB962C8B-B14F-4D97-AF65-F5344CB8AC3E}">
        <p14:creationId xmlns:p14="http://schemas.microsoft.com/office/powerpoint/2010/main" val="34460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CA7D-903E-49C7-9F7B-6201C751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C20C-4369-4C8A-B9AC-471D6E4D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Human Intensive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Unable to focus on hiring skilled consultants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Time Consuming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Unable to build effective talent pool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Less Competitive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Future Business Development  Plans </a:t>
            </a:r>
          </a:p>
        </p:txBody>
      </p:sp>
    </p:spTree>
    <p:extLst>
      <p:ext uri="{BB962C8B-B14F-4D97-AF65-F5344CB8AC3E}">
        <p14:creationId xmlns:p14="http://schemas.microsoft.com/office/powerpoint/2010/main" val="318366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EDFD-CBCE-4FD6-96BC-A9D2261B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To-Be 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E5F4-0D6C-4A3D-AA49-2515CBD2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 Flow Screen shot and explanation video  </a:t>
            </a:r>
          </a:p>
        </p:txBody>
      </p:sp>
    </p:spTree>
    <p:extLst>
      <p:ext uri="{BB962C8B-B14F-4D97-AF65-F5344CB8AC3E}">
        <p14:creationId xmlns:p14="http://schemas.microsoft.com/office/powerpoint/2010/main" val="426911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A34D-42E0-41F4-A040-4F39A5CD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EA53-0811-4BF6-914E-AE95123B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Generate Candidates score based on skill-sets therefore unable to recruit high-skilled employees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Quick and efficient shortlisting of candidates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Real-time recruitment process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Easy to maintain talent pool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Digitalization of recruitment process saves time and cost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07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90F9-B28A-4B9D-876C-4B9D04CF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Conversational Chatbot </a:t>
            </a:r>
          </a:p>
        </p:txBody>
      </p:sp>
      <p:pic>
        <p:nvPicPr>
          <p:cNvPr id="5" name="Content Placeholder 4" descr="A picture containing shirt&#10;&#10;Description automatically generated">
            <a:extLst>
              <a:ext uri="{FF2B5EF4-FFF2-40B4-BE49-F238E27FC236}">
                <a16:creationId xmlns:a16="http://schemas.microsoft.com/office/drawing/2014/main" id="{66D53A80-403C-4569-BA18-CA8EBCC9A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950" y="2173356"/>
            <a:ext cx="3903904" cy="33660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BEA4F-6C9A-4C4A-8DD5-A2BCC0D09596}"/>
              </a:ext>
            </a:extLst>
          </p:cNvPr>
          <p:cNvSpPr txBox="1"/>
          <p:nvPr/>
        </p:nvSpPr>
        <p:spPr>
          <a:xfrm>
            <a:off x="4890052" y="2637183"/>
            <a:ext cx="602973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Personalised experience to the candidate</a:t>
            </a:r>
          </a:p>
          <a:p>
            <a:endParaRPr lang="en-GB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Interactively Collecting basic candidate information </a:t>
            </a:r>
          </a:p>
          <a:p>
            <a:pPr>
              <a:buClr>
                <a:schemeClr val="accent2"/>
              </a:buClr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Eliminates Human Intervention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Saves Recruiter’s time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Leaving positive impression on the candidate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78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B7A0-D423-4ABE-A8B5-4BA0F623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2596-20B3-497E-9434-E3AC23E2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Rationalize the  recruitment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Reduces time to hire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Eliminates manual intervention and mistakes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Better candidate experience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Focus on value added task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97191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{F03CF294-AE15-4D93-A800-B9A6E50AAB2D}tf22712842</Template>
  <TotalTime>0</TotalTime>
  <Words>169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Franklin Gothic Book</vt:lpstr>
      <vt:lpstr>Wingdings</vt:lpstr>
      <vt:lpstr>1_RetrospectVTI</vt:lpstr>
      <vt:lpstr>Recruitment Process </vt:lpstr>
      <vt:lpstr>About Sakura </vt:lpstr>
      <vt:lpstr>As-Is Process </vt:lpstr>
      <vt:lpstr>Challenges </vt:lpstr>
      <vt:lpstr>To-Be Process Flow</vt:lpstr>
      <vt:lpstr>Process Capability</vt:lpstr>
      <vt:lpstr>Conversational Chatbot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2020-06-02T13:12:01Z</dcterms:created>
  <dcterms:modified xsi:type="dcterms:W3CDTF">2020-06-02T14:46:42Z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