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907F4-7384-4C8F-B85C-93AD7E1B3D17}" v="5" dt="2022-03-24T19:43:08.130"/>
    <p1510:client id="{BE5FEC7D-1050-495C-A133-5F17FA55BDD7}" v="455" dt="2022-04-07T18:13:44.687"/>
    <p1510:client id="{E0536953-D966-44D7-8EF3-6E5711F43C48}" v="3" dt="2022-03-27T15:15:12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Ky (s)" userId="d620561c-392a-4fac-83a8-79555e073f6a" providerId="ADAL" clId="{884907F4-7384-4C8F-B85C-93AD7E1B3D17}"/>
    <pc:docChg chg="custSel modSld">
      <pc:chgData name="Andrea Ky (s)" userId="d620561c-392a-4fac-83a8-79555e073f6a" providerId="ADAL" clId="{884907F4-7384-4C8F-B85C-93AD7E1B3D17}" dt="2022-03-24T19:44:39.329" v="144" actId="1076"/>
      <pc:docMkLst>
        <pc:docMk/>
      </pc:docMkLst>
      <pc:sldChg chg="addSp delSp modSp mod">
        <pc:chgData name="Andrea Ky (s)" userId="d620561c-392a-4fac-83a8-79555e073f6a" providerId="ADAL" clId="{884907F4-7384-4C8F-B85C-93AD7E1B3D17}" dt="2022-03-24T19:44:39.329" v="144" actId="1076"/>
        <pc:sldMkLst>
          <pc:docMk/>
          <pc:sldMk cId="3165647007" sldId="256"/>
        </pc:sldMkLst>
        <pc:spChg chg="mod">
          <ac:chgData name="Andrea Ky (s)" userId="d620561c-392a-4fac-83a8-79555e073f6a" providerId="ADAL" clId="{884907F4-7384-4C8F-B85C-93AD7E1B3D17}" dt="2022-03-24T19:42:14.237" v="85" actId="1076"/>
          <ac:spMkLst>
            <pc:docMk/>
            <pc:sldMk cId="3165647007" sldId="256"/>
            <ac:spMk id="7" creationId="{0C5223B3-F780-47E5-AF86-29C4F98D6A5A}"/>
          </ac:spMkLst>
        </pc:spChg>
        <pc:spChg chg="del">
          <ac:chgData name="Andrea Ky (s)" userId="d620561c-392a-4fac-83a8-79555e073f6a" providerId="ADAL" clId="{884907F4-7384-4C8F-B85C-93AD7E1B3D17}" dt="2022-03-24T19:41:04.374" v="79" actId="478"/>
          <ac:spMkLst>
            <pc:docMk/>
            <pc:sldMk cId="3165647007" sldId="256"/>
            <ac:spMk id="12" creationId="{FD2FCF18-EF74-4CA7-8CE1-2188A7CD133B}"/>
          </ac:spMkLst>
        </pc:spChg>
        <pc:spChg chg="mod">
          <ac:chgData name="Andrea Ky (s)" userId="d620561c-392a-4fac-83a8-79555e073f6a" providerId="ADAL" clId="{884907F4-7384-4C8F-B85C-93AD7E1B3D17}" dt="2022-03-24T19:42:55.985" v="108" actId="1076"/>
          <ac:spMkLst>
            <pc:docMk/>
            <pc:sldMk cId="3165647007" sldId="256"/>
            <ac:spMk id="13" creationId="{7DE51F7D-93D5-4FD7-ADBE-3AD785B0C29F}"/>
          </ac:spMkLst>
        </pc:spChg>
        <pc:spChg chg="mod">
          <ac:chgData name="Andrea Ky (s)" userId="d620561c-392a-4fac-83a8-79555e073f6a" providerId="ADAL" clId="{884907F4-7384-4C8F-B85C-93AD7E1B3D17}" dt="2022-03-24T19:42:52.814" v="107" actId="1076"/>
          <ac:spMkLst>
            <pc:docMk/>
            <pc:sldMk cId="3165647007" sldId="256"/>
            <ac:spMk id="15" creationId="{13ADEC46-774D-464F-9E12-6EBDE3BB118F}"/>
          </ac:spMkLst>
        </pc:spChg>
        <pc:spChg chg="mod">
          <ac:chgData name="Andrea Ky (s)" userId="d620561c-392a-4fac-83a8-79555e073f6a" providerId="ADAL" clId="{884907F4-7384-4C8F-B85C-93AD7E1B3D17}" dt="2022-03-24T19:42:58.432" v="109" actId="1076"/>
          <ac:spMkLst>
            <pc:docMk/>
            <pc:sldMk cId="3165647007" sldId="256"/>
            <ac:spMk id="16" creationId="{CCF63657-1367-4251-9885-63A5F589C74E}"/>
          </ac:spMkLst>
        </pc:spChg>
        <pc:spChg chg="del mod">
          <ac:chgData name="Andrea Ky (s)" userId="d620561c-392a-4fac-83a8-79555e073f6a" providerId="ADAL" clId="{884907F4-7384-4C8F-B85C-93AD7E1B3D17}" dt="2022-03-24T19:41:37.390" v="84" actId="478"/>
          <ac:spMkLst>
            <pc:docMk/>
            <pc:sldMk cId="3165647007" sldId="256"/>
            <ac:spMk id="17" creationId="{3B8FDDDD-FFDE-4668-9DD8-3171D3293408}"/>
          </ac:spMkLst>
        </pc:spChg>
        <pc:spChg chg="add mod">
          <ac:chgData name="Andrea Ky (s)" userId="d620561c-392a-4fac-83a8-79555e073f6a" providerId="ADAL" clId="{884907F4-7384-4C8F-B85C-93AD7E1B3D17}" dt="2022-03-24T19:41:20.826" v="82" actId="1076"/>
          <ac:spMkLst>
            <pc:docMk/>
            <pc:sldMk cId="3165647007" sldId="256"/>
            <ac:spMk id="18" creationId="{641B0DEA-4ECA-4B8C-AF75-0090F79297DD}"/>
          </ac:spMkLst>
        </pc:spChg>
        <pc:spChg chg="add del mod">
          <ac:chgData name="Andrea Ky (s)" userId="d620561c-392a-4fac-83a8-79555e073f6a" providerId="ADAL" clId="{884907F4-7384-4C8F-B85C-93AD7E1B3D17}" dt="2022-03-24T19:41:05.960" v="80" actId="478"/>
          <ac:spMkLst>
            <pc:docMk/>
            <pc:sldMk cId="3165647007" sldId="256"/>
            <ac:spMk id="19" creationId="{7EE2A49D-E0FF-4D54-BF20-9A4EBF6D07AC}"/>
          </ac:spMkLst>
        </pc:spChg>
        <pc:spChg chg="add mod">
          <ac:chgData name="Andrea Ky (s)" userId="d620561c-392a-4fac-83a8-79555e073f6a" providerId="ADAL" clId="{884907F4-7384-4C8F-B85C-93AD7E1B3D17}" dt="2022-03-24T19:42:30.534" v="104" actId="20577"/>
          <ac:spMkLst>
            <pc:docMk/>
            <pc:sldMk cId="3165647007" sldId="256"/>
            <ac:spMk id="20" creationId="{D9BB5435-E9A9-4427-BC9D-5B427A00C5CF}"/>
          </ac:spMkLst>
        </pc:spChg>
        <pc:spChg chg="add mod">
          <ac:chgData name="Andrea Ky (s)" userId="d620561c-392a-4fac-83a8-79555e073f6a" providerId="ADAL" clId="{884907F4-7384-4C8F-B85C-93AD7E1B3D17}" dt="2022-03-24T19:43:04.012" v="110" actId="1076"/>
          <ac:spMkLst>
            <pc:docMk/>
            <pc:sldMk cId="3165647007" sldId="256"/>
            <ac:spMk id="21" creationId="{6012B2AD-BD71-45B4-B6A0-DBABF8A1CC73}"/>
          </ac:spMkLst>
        </pc:spChg>
        <pc:spChg chg="add mod">
          <ac:chgData name="Andrea Ky (s)" userId="d620561c-392a-4fac-83a8-79555e073f6a" providerId="ADAL" clId="{884907F4-7384-4C8F-B85C-93AD7E1B3D17}" dt="2022-03-24T19:44:24.357" v="143" actId="20577"/>
          <ac:spMkLst>
            <pc:docMk/>
            <pc:sldMk cId="3165647007" sldId="256"/>
            <ac:spMk id="22" creationId="{82E06F58-3653-4CC2-B358-B377C560689C}"/>
          </ac:spMkLst>
        </pc:spChg>
        <pc:picChg chg="mod">
          <ac:chgData name="Andrea Ky (s)" userId="d620561c-392a-4fac-83a8-79555e073f6a" providerId="ADAL" clId="{884907F4-7384-4C8F-B85C-93AD7E1B3D17}" dt="2022-03-24T19:44:39.329" v="144" actId="1076"/>
          <ac:picMkLst>
            <pc:docMk/>
            <pc:sldMk cId="3165647007" sldId="256"/>
            <ac:picMk id="5" creationId="{A195ED44-5545-4B73-A479-04157A8DB3B4}"/>
          </ac:picMkLst>
        </pc:picChg>
      </pc:sldChg>
    </pc:docChg>
  </pc:docChgLst>
  <pc:docChgLst>
    <pc:chgData name="Andrea Ky (s)" userId="S::andrea.ky@students.fhnw.ch::d620561c-392a-4fac-83a8-79555e073f6a" providerId="AD" clId="Web-{BE5FEC7D-1050-495C-A133-5F17FA55BDD7}"/>
    <pc:docChg chg="modSld">
      <pc:chgData name="Andrea Ky (s)" userId="S::andrea.ky@students.fhnw.ch::d620561c-392a-4fac-83a8-79555e073f6a" providerId="AD" clId="Web-{BE5FEC7D-1050-495C-A133-5F17FA55BDD7}" dt="2022-04-07T18:13:44.687" v="269" actId="1076"/>
      <pc:docMkLst>
        <pc:docMk/>
      </pc:docMkLst>
      <pc:sldChg chg="addSp modSp">
        <pc:chgData name="Andrea Ky (s)" userId="S::andrea.ky@students.fhnw.ch::d620561c-392a-4fac-83a8-79555e073f6a" providerId="AD" clId="Web-{BE5FEC7D-1050-495C-A133-5F17FA55BDD7}" dt="2022-04-07T18:13:44.687" v="269" actId="1076"/>
        <pc:sldMkLst>
          <pc:docMk/>
          <pc:sldMk cId="3165647007" sldId="256"/>
        </pc:sldMkLst>
        <pc:spChg chg="add mod">
          <ac:chgData name="Andrea Ky (s)" userId="S::andrea.ky@students.fhnw.ch::d620561c-392a-4fac-83a8-79555e073f6a" providerId="AD" clId="Web-{BE5FEC7D-1050-495C-A133-5F17FA55BDD7}" dt="2022-04-07T17:47:37.428" v="45" actId="1076"/>
          <ac:spMkLst>
            <pc:docMk/>
            <pc:sldMk cId="3165647007" sldId="256"/>
            <ac:spMk id="2" creationId="{D18447E9-3ECD-71D2-2100-0BC6609E8EDA}"/>
          </ac:spMkLst>
        </pc:spChg>
        <pc:spChg chg="add mod">
          <ac:chgData name="Andrea Ky (s)" userId="S::andrea.ky@students.fhnw.ch::d620561c-392a-4fac-83a8-79555e073f6a" providerId="AD" clId="Web-{BE5FEC7D-1050-495C-A133-5F17FA55BDD7}" dt="2022-04-07T17:49:06.883" v="56" actId="1076"/>
          <ac:spMkLst>
            <pc:docMk/>
            <pc:sldMk cId="3165647007" sldId="256"/>
            <ac:spMk id="3" creationId="{71ACCD0D-5841-04D7-596E-39DAB6679960}"/>
          </ac:spMkLst>
        </pc:spChg>
        <pc:spChg chg="mod">
          <ac:chgData name="Andrea Ky (s)" userId="S::andrea.ky@students.fhnw.ch::d620561c-392a-4fac-83a8-79555e073f6a" providerId="AD" clId="Web-{BE5FEC7D-1050-495C-A133-5F17FA55BDD7}" dt="2022-04-07T17:49:32.477" v="61" actId="1076"/>
          <ac:spMkLst>
            <pc:docMk/>
            <pc:sldMk cId="3165647007" sldId="256"/>
            <ac:spMk id="11" creationId="{FCC3E644-9295-4F6B-AC05-3F09B5E30ED8}"/>
          </ac:spMkLst>
        </pc:spChg>
        <pc:spChg chg="mod">
          <ac:chgData name="Andrea Ky (s)" userId="S::andrea.ky@students.fhnw.ch::d620561c-392a-4fac-83a8-79555e073f6a" providerId="AD" clId="Web-{BE5FEC7D-1050-495C-A133-5F17FA55BDD7}" dt="2022-04-07T17:49:25.789" v="59" actId="1076"/>
          <ac:spMkLst>
            <pc:docMk/>
            <pc:sldMk cId="3165647007" sldId="256"/>
            <ac:spMk id="13" creationId="{7DE51F7D-93D5-4FD7-ADBE-3AD785B0C29F}"/>
          </ac:spMkLst>
        </pc:spChg>
        <pc:spChg chg="mod">
          <ac:chgData name="Andrea Ky (s)" userId="S::andrea.ky@students.fhnw.ch::d620561c-392a-4fac-83a8-79555e073f6a" providerId="AD" clId="Web-{BE5FEC7D-1050-495C-A133-5F17FA55BDD7}" dt="2022-04-07T17:49:13.476" v="57" actId="1076"/>
          <ac:spMkLst>
            <pc:docMk/>
            <pc:sldMk cId="3165647007" sldId="256"/>
            <ac:spMk id="14" creationId="{A2BCD4BB-F9CE-456B-B7E1-38B02913C374}"/>
          </ac:spMkLst>
        </pc:spChg>
        <pc:spChg chg="mod">
          <ac:chgData name="Andrea Ky (s)" userId="S::andrea.ky@students.fhnw.ch::d620561c-392a-4fac-83a8-79555e073f6a" providerId="AD" clId="Web-{BE5FEC7D-1050-495C-A133-5F17FA55BDD7}" dt="2022-04-07T17:49:15.570" v="58" actId="1076"/>
          <ac:spMkLst>
            <pc:docMk/>
            <pc:sldMk cId="3165647007" sldId="256"/>
            <ac:spMk id="15" creationId="{13ADEC46-774D-464F-9E12-6EBDE3BB118F}"/>
          </ac:spMkLst>
        </pc:spChg>
        <pc:spChg chg="mod">
          <ac:chgData name="Andrea Ky (s)" userId="S::andrea.ky@students.fhnw.ch::d620561c-392a-4fac-83a8-79555e073f6a" providerId="AD" clId="Web-{BE5FEC7D-1050-495C-A133-5F17FA55BDD7}" dt="2022-04-07T17:49:29.492" v="60" actId="1076"/>
          <ac:spMkLst>
            <pc:docMk/>
            <pc:sldMk cId="3165647007" sldId="256"/>
            <ac:spMk id="16" creationId="{CCF63657-1367-4251-9885-63A5F589C74E}"/>
          </ac:spMkLst>
        </pc:spChg>
        <pc:spChg chg="mod">
          <ac:chgData name="Andrea Ky (s)" userId="S::andrea.ky@students.fhnw.ch::d620561c-392a-4fac-83a8-79555e073f6a" providerId="AD" clId="Web-{BE5FEC7D-1050-495C-A133-5F17FA55BDD7}" dt="2022-04-07T17:45:56.067" v="12" actId="1076"/>
          <ac:spMkLst>
            <pc:docMk/>
            <pc:sldMk cId="3165647007" sldId="256"/>
            <ac:spMk id="18" creationId="{641B0DEA-4ECA-4B8C-AF75-0090F79297DD}"/>
          </ac:spMkLst>
        </pc:spChg>
        <pc:spChg chg="add mod">
          <ac:chgData name="Andrea Ky (s)" userId="S::andrea.ky@students.fhnw.ch::d620561c-392a-4fac-83a8-79555e073f6a" providerId="AD" clId="Web-{BE5FEC7D-1050-495C-A133-5F17FA55BDD7}" dt="2022-04-07T17:55:50.764" v="82" actId="1076"/>
          <ac:spMkLst>
            <pc:docMk/>
            <pc:sldMk cId="3165647007" sldId="256"/>
            <ac:spMk id="19" creationId="{B387FA65-79A6-220D-56C3-02E4CC2560A4}"/>
          </ac:spMkLst>
        </pc:spChg>
        <pc:spChg chg="add mod">
          <ac:chgData name="Andrea Ky (s)" userId="S::andrea.ky@students.fhnw.ch::d620561c-392a-4fac-83a8-79555e073f6a" providerId="AD" clId="Web-{BE5FEC7D-1050-495C-A133-5F17FA55BDD7}" dt="2022-04-07T17:56:14.202" v="95" actId="1076"/>
          <ac:spMkLst>
            <pc:docMk/>
            <pc:sldMk cId="3165647007" sldId="256"/>
            <ac:spMk id="23" creationId="{08FE8F1A-282E-C325-545F-E5E3745289FB}"/>
          </ac:spMkLst>
        </pc:spChg>
        <pc:spChg chg="add mod">
          <ac:chgData name="Andrea Ky (s)" userId="S::andrea.ky@students.fhnw.ch::d620561c-392a-4fac-83a8-79555e073f6a" providerId="AD" clId="Web-{BE5FEC7D-1050-495C-A133-5F17FA55BDD7}" dt="2022-04-07T18:03:10.255" v="121" actId="20577"/>
          <ac:spMkLst>
            <pc:docMk/>
            <pc:sldMk cId="3165647007" sldId="256"/>
            <ac:spMk id="24" creationId="{E87CED1F-AED4-8BF1-3512-973BF6D4935C}"/>
          </ac:spMkLst>
        </pc:spChg>
        <pc:spChg chg="add mod">
          <ac:chgData name="Andrea Ky (s)" userId="S::andrea.ky@students.fhnw.ch::d620561c-392a-4fac-83a8-79555e073f6a" providerId="AD" clId="Web-{BE5FEC7D-1050-495C-A133-5F17FA55BDD7}" dt="2022-04-07T18:11:54.076" v="224" actId="20577"/>
          <ac:spMkLst>
            <pc:docMk/>
            <pc:sldMk cId="3165647007" sldId="256"/>
            <ac:spMk id="25" creationId="{4A09F45F-CA00-E899-ABDB-6ACCABD6654B}"/>
          </ac:spMkLst>
        </pc:spChg>
        <pc:spChg chg="add mod">
          <ac:chgData name="Andrea Ky (s)" userId="S::andrea.ky@students.fhnw.ch::d620561c-392a-4fac-83a8-79555e073f6a" providerId="AD" clId="Web-{BE5FEC7D-1050-495C-A133-5F17FA55BDD7}" dt="2022-04-07T18:10:02.371" v="159" actId="20577"/>
          <ac:spMkLst>
            <pc:docMk/>
            <pc:sldMk cId="3165647007" sldId="256"/>
            <ac:spMk id="26" creationId="{E4D7DD16-291D-129A-1D33-17BC2C1985EE}"/>
          </ac:spMkLst>
        </pc:spChg>
        <pc:spChg chg="add mod">
          <ac:chgData name="Andrea Ky (s)" userId="S::andrea.ky@students.fhnw.ch::d620561c-392a-4fac-83a8-79555e073f6a" providerId="AD" clId="Web-{BE5FEC7D-1050-495C-A133-5F17FA55BDD7}" dt="2022-04-07T18:10:28.637" v="190" actId="1076"/>
          <ac:spMkLst>
            <pc:docMk/>
            <pc:sldMk cId="3165647007" sldId="256"/>
            <ac:spMk id="27" creationId="{8BD39D9C-3830-00EA-DEC8-582DA352C3C0}"/>
          </ac:spMkLst>
        </pc:spChg>
        <pc:spChg chg="add mod">
          <ac:chgData name="Andrea Ky (s)" userId="S::andrea.ky@students.fhnw.ch::d620561c-392a-4fac-83a8-79555e073f6a" providerId="AD" clId="Web-{BE5FEC7D-1050-495C-A133-5F17FA55BDD7}" dt="2022-04-07T18:11:05.778" v="214" actId="1076"/>
          <ac:spMkLst>
            <pc:docMk/>
            <pc:sldMk cId="3165647007" sldId="256"/>
            <ac:spMk id="28" creationId="{4B006382-C106-A44A-78B0-A0DD30147E3F}"/>
          </ac:spMkLst>
        </pc:spChg>
        <pc:spChg chg="add mod">
          <ac:chgData name="Andrea Ky (s)" userId="S::andrea.ky@students.fhnw.ch::d620561c-392a-4fac-83a8-79555e073f6a" providerId="AD" clId="Web-{BE5FEC7D-1050-495C-A133-5F17FA55BDD7}" dt="2022-04-07T18:13:14.733" v="254" actId="1076"/>
          <ac:spMkLst>
            <pc:docMk/>
            <pc:sldMk cId="3165647007" sldId="256"/>
            <ac:spMk id="29" creationId="{6D58257D-E194-5E55-D910-E5DADC8D9CBC}"/>
          </ac:spMkLst>
        </pc:spChg>
        <pc:spChg chg="add mod">
          <ac:chgData name="Andrea Ky (s)" userId="S::andrea.ky@students.fhnw.ch::d620561c-392a-4fac-83a8-79555e073f6a" providerId="AD" clId="Web-{BE5FEC7D-1050-495C-A133-5F17FA55BDD7}" dt="2022-04-07T18:13:44.687" v="269" actId="1076"/>
          <ac:spMkLst>
            <pc:docMk/>
            <pc:sldMk cId="3165647007" sldId="256"/>
            <ac:spMk id="30" creationId="{489229CC-9FD6-0576-66D0-7EC9AD46389C}"/>
          </ac:spMkLst>
        </pc:spChg>
        <pc:picChg chg="mod">
          <ac:chgData name="Andrea Ky (s)" userId="S::andrea.ky@students.fhnw.ch::d620561c-392a-4fac-83a8-79555e073f6a" providerId="AD" clId="Web-{BE5FEC7D-1050-495C-A133-5F17FA55BDD7}" dt="2022-04-07T18:10:03.559" v="160" actId="1076"/>
          <ac:picMkLst>
            <pc:docMk/>
            <pc:sldMk cId="3165647007" sldId="256"/>
            <ac:picMk id="5" creationId="{A195ED44-5545-4B73-A479-04157A8DB3B4}"/>
          </ac:picMkLst>
        </pc:picChg>
      </pc:sldChg>
    </pc:docChg>
  </pc:docChgLst>
  <pc:docChgLst>
    <pc:chgData name="Kanan Mammadzada (s)" userId="S::kanan.mammadzada@students.fhnw.ch::62ea03b7-ba73-48c8-9fec-4747a25b91fa" providerId="AD" clId="Web-{E0536953-D966-44D7-8EF3-6E5711F43C48}"/>
    <pc:docChg chg="modSld">
      <pc:chgData name="Kanan Mammadzada (s)" userId="S::kanan.mammadzada@students.fhnw.ch::62ea03b7-ba73-48c8-9fec-4747a25b91fa" providerId="AD" clId="Web-{E0536953-D966-44D7-8EF3-6E5711F43C48}" dt="2022-03-27T15:15:12.089" v="2"/>
      <pc:docMkLst>
        <pc:docMk/>
      </pc:docMkLst>
      <pc:sldChg chg="addSp delSp modSp">
        <pc:chgData name="Kanan Mammadzada (s)" userId="S::kanan.mammadzada@students.fhnw.ch::62ea03b7-ba73-48c8-9fec-4747a25b91fa" providerId="AD" clId="Web-{E0536953-D966-44D7-8EF3-6E5711F43C48}" dt="2022-03-27T15:15:12.089" v="2"/>
        <pc:sldMkLst>
          <pc:docMk/>
          <pc:sldMk cId="3165647007" sldId="256"/>
        </pc:sldMkLst>
        <pc:spChg chg="add del mod">
          <ac:chgData name="Kanan Mammadzada (s)" userId="S::kanan.mammadzada@students.fhnw.ch::62ea03b7-ba73-48c8-9fec-4747a25b91fa" providerId="AD" clId="Web-{E0536953-D966-44D7-8EF3-6E5711F43C48}" dt="2022-03-27T15:15:12.089" v="2"/>
          <ac:spMkLst>
            <pc:docMk/>
            <pc:sldMk cId="3165647007" sldId="256"/>
            <ac:spMk id="17" creationId="{4F8978FE-3439-AB38-226F-90A3848850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A1AE4-AB0B-4A43-83BB-551B4495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DCFA06-6728-4553-9C24-9B592D838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52F3CE-C595-4E13-8D6A-A0D2651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116E-2246-4ED8-AE5F-73F4A8B4688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CA5FC-E37F-43CE-8A52-4AC2C282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E26462-A7F4-4D8B-AF99-2F057C82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70A-4536-4D73-B712-2E7675376F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380B0-5AC6-42A5-8E6F-9116E7EE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B40E0F-70D0-4068-A008-7080FFE8A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0DAAF4-254E-457D-9D2F-0255FC97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116E-2246-4ED8-AE5F-73F4A8B4688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6C7C-BB2D-46B5-BAE2-D4984DE2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3B180-2E86-4115-BD74-0828B092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70A-4536-4D73-B712-2E7675376F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131F13-76E0-4B1D-A718-5F8FCA8C0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BA40AD-96A0-42D4-8B0F-3A455D797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5C322D-2393-4344-B3F0-C29AB240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116E-2246-4ED8-AE5F-73F4A8B4688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9BCB6-430A-4E43-8D60-C3B21C62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082DAE-3019-4428-BAD0-F97569FE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70A-4536-4D73-B712-2E7675376F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7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6E9C6-21F0-4765-878D-13881693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A08C8-050A-4031-A3CB-4768CBAAB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13BB49-C9FF-48B2-AA00-5DC2981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116E-2246-4ED8-AE5F-73F4A8B4688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9D449-1DF9-43BA-BE0C-A9CF799B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0DE64-8122-49E2-8F04-92D45ECD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70A-4536-4D73-B712-2E7675376F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7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9736A-2B68-4F17-8FC4-8C3CFAAB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A8C454-6B49-43FC-88F6-31A21A923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DB80D-7B93-4580-9065-F3C3AB86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116E-2246-4ED8-AE5F-73F4A8B4688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CA9F2A-66C4-474B-8F8F-EE77AE93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40919-9287-46D3-A6BA-56F3CDA1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70A-4536-4D73-B712-2E7675376F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9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8F572-9C49-4333-9082-F52F29BC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CFD66-AB91-4F67-9889-D4F0D0561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6C0B3F-7764-42B7-B27C-E7F1EEE07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980E7-C684-433A-8EBD-0B5C7228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116E-2246-4ED8-AE5F-73F4A8B4688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F81578-3497-4E4F-A2BC-2C806BD2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4E2C3A-41DC-4461-A31A-A9778F7A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70A-4536-4D73-B712-2E7675376F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B643C-F9AA-4871-AC7F-856B0CF6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FECF64-5194-492A-A6D8-EE00D703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1CF96B-5FEE-4369-AFA7-3ACF64AF6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2394B4-3B8E-497E-A3FF-5AA2BD8CB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F3A06-BE35-4155-9F4D-814A47313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1713D5-884F-4308-A421-DAF4A0A4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116E-2246-4ED8-AE5F-73F4A8B4688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80ABE8-2BCF-4D5B-A9C2-85208462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87FAB1-FB8D-4936-AFCB-87532A1F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70A-4536-4D73-B712-2E7675376F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AE94F-F642-4B3E-B0FE-2394B7B4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C3E7B9-8905-413B-988E-B8E93A0E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116E-2246-4ED8-AE5F-73F4A8B4688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34119C-53AA-40F2-829F-918A30A7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1ABC78-D666-4026-B222-8C23BB09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70A-4536-4D73-B712-2E7675376F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7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64B950-560B-452F-93CC-A2D9C6A6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116E-2246-4ED8-AE5F-73F4A8B4688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DB3AC0-4463-4B57-BCDA-102DE6F9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271C87-7DC9-4DF1-BD72-AD902C38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70A-4536-4D73-B712-2E7675376F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2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B116F-503A-4282-AA56-0E7F0FB2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C8C4-81DD-4E6B-890E-D4D5F5EC5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4240A4-9779-4880-88C2-678A35703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CCC9D4-0C37-4BCC-90A4-F236D542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116E-2246-4ED8-AE5F-73F4A8B4688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8E22ED-6819-4ABC-BB2F-F36FA22D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EEB1E5-3AF2-488D-A344-59C4FEE5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70A-4536-4D73-B712-2E7675376F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AC991-37D6-4AFD-8620-8C3EBEFB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A0A5DB-87A5-4984-85A2-5AB964AB1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635F3C-87C3-409F-9029-3FE3FA2AE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2443D6-AC4A-41F9-ACB2-C5853A72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116E-2246-4ED8-AE5F-73F4A8B4688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BD848B-DB32-4149-B990-F56A6F6A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469BB0-2CB3-4D15-B1A4-3B3C47B8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70A-4536-4D73-B712-2E7675376F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1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0BC5BE-59A2-4552-B2FB-749386C1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68F67B-8BC5-441D-8D94-208D71473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64D5AD-CDB9-483F-A100-3474DFC0F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1116E-2246-4ED8-AE5F-73F4A8B4688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359C3A-27DA-4290-BC51-AC6675D17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A83E52-BE79-44DC-B5AE-A74A91881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2C70A-4536-4D73-B712-2E7675376F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2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195ED44-5545-4B73-A479-04157A8D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04" y="39688"/>
            <a:ext cx="10624919" cy="6858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C5223B3-F780-47E5-AF86-29C4F98D6A5A}"/>
              </a:ext>
            </a:extLst>
          </p:cNvPr>
          <p:cNvSpPr txBox="1"/>
          <p:nvPr/>
        </p:nvSpPr>
        <p:spPr>
          <a:xfrm>
            <a:off x="1021352" y="1593310"/>
            <a:ext cx="1367246" cy="430887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de-CH" sz="1100" dirty="0"/>
              <a:t>A </a:t>
            </a:r>
            <a:r>
              <a:rPr lang="de-CH" sz="1100" dirty="0" err="1"/>
              <a:t>lot</a:t>
            </a:r>
            <a:r>
              <a:rPr lang="de-CH" sz="1100" dirty="0"/>
              <a:t> </a:t>
            </a:r>
            <a:r>
              <a:rPr lang="de-CH" sz="1100" dirty="0" err="1"/>
              <a:t>of</a:t>
            </a:r>
            <a:r>
              <a:rPr lang="de-CH" sz="1100" dirty="0"/>
              <a:t> </a:t>
            </a:r>
            <a:r>
              <a:rPr lang="de-CH" sz="1100" dirty="0" err="1"/>
              <a:t>questions</a:t>
            </a:r>
            <a:r>
              <a:rPr lang="de-CH" sz="1100" dirty="0"/>
              <a:t> </a:t>
            </a:r>
            <a:r>
              <a:rPr lang="de-CH" sz="1100" dirty="0" err="1"/>
              <a:t>how</a:t>
            </a:r>
            <a:r>
              <a:rPr lang="de-CH" sz="1100" dirty="0"/>
              <a:t> </a:t>
            </a:r>
            <a:r>
              <a:rPr lang="de-CH" sz="1100" dirty="0" err="1"/>
              <a:t>to</a:t>
            </a:r>
            <a:r>
              <a:rPr lang="de-CH" sz="1100" dirty="0"/>
              <a:t> do </a:t>
            </a:r>
            <a:r>
              <a:rPr lang="de-CH" sz="1100" dirty="0" err="1"/>
              <a:t>things</a:t>
            </a:r>
            <a:endParaRPr lang="en-US" sz="11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1F3D333-03C0-45FE-B968-3788B4C0A322}"/>
              </a:ext>
            </a:extLst>
          </p:cNvPr>
          <p:cNvSpPr txBox="1"/>
          <p:nvPr/>
        </p:nvSpPr>
        <p:spPr>
          <a:xfrm>
            <a:off x="1242604" y="2290537"/>
            <a:ext cx="1367246" cy="600164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de-CH" sz="1100" dirty="0"/>
              <a:t>Are </a:t>
            </a:r>
            <a:r>
              <a:rPr lang="de-CH" sz="1100" dirty="0" err="1"/>
              <a:t>we</a:t>
            </a:r>
            <a:r>
              <a:rPr lang="de-CH" sz="1100" dirty="0"/>
              <a:t> </a:t>
            </a:r>
            <a:r>
              <a:rPr lang="de-CH" sz="1100" dirty="0" err="1"/>
              <a:t>ready</a:t>
            </a:r>
            <a:r>
              <a:rPr lang="de-CH" sz="1100" dirty="0"/>
              <a:t> </a:t>
            </a:r>
            <a:r>
              <a:rPr lang="de-CH" sz="1100" dirty="0" err="1"/>
              <a:t>for</a:t>
            </a:r>
            <a:r>
              <a:rPr lang="de-CH" sz="1100" dirty="0"/>
              <a:t> </a:t>
            </a:r>
            <a:r>
              <a:rPr lang="de-CH" sz="1100" dirty="0" err="1"/>
              <a:t>the</a:t>
            </a:r>
            <a:r>
              <a:rPr lang="de-CH" sz="1100" dirty="0"/>
              <a:t> </a:t>
            </a:r>
            <a:r>
              <a:rPr lang="de-CH" sz="1100" dirty="0" err="1"/>
              <a:t>new</a:t>
            </a:r>
            <a:r>
              <a:rPr lang="de-CH" sz="1100" dirty="0"/>
              <a:t> </a:t>
            </a:r>
            <a:r>
              <a:rPr lang="de-CH" sz="1100" dirty="0" err="1"/>
              <a:t>employee</a:t>
            </a:r>
            <a:r>
              <a:rPr lang="de-CH" sz="1100" dirty="0"/>
              <a:t> </a:t>
            </a:r>
            <a:r>
              <a:rPr lang="de-CH" sz="1100" dirty="0" err="1"/>
              <a:t>start</a:t>
            </a:r>
            <a:r>
              <a:rPr lang="de-CH" sz="1100" dirty="0"/>
              <a:t> date?</a:t>
            </a:r>
            <a:endParaRPr lang="en-US" sz="11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3069E30-EDDC-4B21-86A1-1180F5B07231}"/>
              </a:ext>
            </a:extLst>
          </p:cNvPr>
          <p:cNvSpPr txBox="1"/>
          <p:nvPr/>
        </p:nvSpPr>
        <p:spPr>
          <a:xfrm>
            <a:off x="1175929" y="3854268"/>
            <a:ext cx="1367246" cy="261610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de-CH" sz="1100" dirty="0" err="1"/>
              <a:t>Thanks</a:t>
            </a:r>
            <a:r>
              <a:rPr lang="de-CH" sz="1100" dirty="0"/>
              <a:t> </a:t>
            </a:r>
            <a:r>
              <a:rPr lang="de-CH" sz="1100" dirty="0" err="1"/>
              <a:t>for</a:t>
            </a:r>
            <a:r>
              <a:rPr lang="de-CH" sz="1100" dirty="0"/>
              <a:t> </a:t>
            </a:r>
            <a:r>
              <a:rPr lang="de-CH" sz="1100" dirty="0" err="1"/>
              <a:t>your</a:t>
            </a:r>
            <a:r>
              <a:rPr lang="de-CH" sz="1100" dirty="0"/>
              <a:t> </a:t>
            </a:r>
            <a:r>
              <a:rPr lang="de-CH" sz="1100" dirty="0" err="1"/>
              <a:t>help</a:t>
            </a:r>
            <a:endParaRPr lang="en-US" sz="11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FFFA398-E7D4-48F3-946F-E78295098684}"/>
              </a:ext>
            </a:extLst>
          </p:cNvPr>
          <p:cNvSpPr txBox="1"/>
          <p:nvPr/>
        </p:nvSpPr>
        <p:spPr>
          <a:xfrm>
            <a:off x="1406706" y="4329616"/>
            <a:ext cx="1367246" cy="430887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de-CH" sz="1100" dirty="0" err="1"/>
              <a:t>How</a:t>
            </a:r>
            <a:r>
              <a:rPr lang="de-CH" sz="1100" dirty="0"/>
              <a:t> </a:t>
            </a:r>
            <a:r>
              <a:rPr lang="de-CH" sz="1100" dirty="0" err="1"/>
              <a:t>far</a:t>
            </a:r>
            <a:r>
              <a:rPr lang="de-CH" sz="1100" dirty="0"/>
              <a:t> </a:t>
            </a:r>
            <a:r>
              <a:rPr lang="de-CH" sz="1100" dirty="0" err="1"/>
              <a:t>are</a:t>
            </a:r>
            <a:r>
              <a:rPr lang="de-CH" sz="1100" dirty="0"/>
              <a:t> </a:t>
            </a:r>
            <a:r>
              <a:rPr lang="de-CH" sz="1100" dirty="0" err="1"/>
              <a:t>we</a:t>
            </a:r>
            <a:r>
              <a:rPr lang="de-CH" sz="1100" dirty="0"/>
              <a:t> in </a:t>
            </a:r>
            <a:r>
              <a:rPr lang="de-CH" sz="1100" dirty="0" err="1"/>
              <a:t>the</a:t>
            </a:r>
            <a:r>
              <a:rPr lang="de-CH" sz="1100" dirty="0"/>
              <a:t> </a:t>
            </a:r>
            <a:r>
              <a:rPr lang="de-CH" sz="1100" dirty="0" err="1"/>
              <a:t>process</a:t>
            </a:r>
            <a:r>
              <a:rPr lang="de-CH" sz="1100" dirty="0"/>
              <a:t>?</a:t>
            </a:r>
            <a:endParaRPr lang="en-US" sz="11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CC3E644-9295-4F6B-AC05-3F09B5E30ED8}"/>
              </a:ext>
            </a:extLst>
          </p:cNvPr>
          <p:cNvSpPr txBox="1"/>
          <p:nvPr/>
        </p:nvSpPr>
        <p:spPr>
          <a:xfrm>
            <a:off x="8281304" y="3592658"/>
            <a:ext cx="1367246" cy="261610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de-CH" sz="1100" dirty="0" err="1"/>
              <a:t>Where</a:t>
            </a:r>
            <a:r>
              <a:rPr lang="de-CH" sz="1100" dirty="0"/>
              <a:t> do I </a:t>
            </a:r>
            <a:r>
              <a:rPr lang="de-CH" sz="1100" dirty="0" err="1"/>
              <a:t>start</a:t>
            </a:r>
            <a:r>
              <a:rPr lang="de-CH" sz="1100" dirty="0"/>
              <a:t>?</a:t>
            </a:r>
            <a:endParaRPr lang="en-US" sz="11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DE51F7D-93D5-4FD7-ADBE-3AD785B0C29F}"/>
              </a:ext>
            </a:extLst>
          </p:cNvPr>
          <p:cNvSpPr txBox="1"/>
          <p:nvPr/>
        </p:nvSpPr>
        <p:spPr>
          <a:xfrm>
            <a:off x="9423030" y="4895591"/>
            <a:ext cx="1367246" cy="430887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de-CH" sz="1100" dirty="0"/>
              <a:t>Takes time </a:t>
            </a:r>
            <a:r>
              <a:rPr lang="de-CH" sz="1100" dirty="0" err="1"/>
              <a:t>to</a:t>
            </a:r>
            <a:r>
              <a:rPr lang="de-CH" sz="1100" dirty="0"/>
              <a:t> find </a:t>
            </a:r>
            <a:r>
              <a:rPr lang="de-CH" sz="1100" dirty="0" err="1"/>
              <a:t>the</a:t>
            </a:r>
            <a:r>
              <a:rPr lang="de-CH" sz="1100" dirty="0"/>
              <a:t> HR IT support</a:t>
            </a:r>
            <a:endParaRPr lang="en-US" sz="11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2BCD4BB-F9CE-456B-B7E1-38B02913C374}"/>
              </a:ext>
            </a:extLst>
          </p:cNvPr>
          <p:cNvSpPr txBox="1"/>
          <p:nvPr/>
        </p:nvSpPr>
        <p:spPr>
          <a:xfrm>
            <a:off x="9322704" y="1656127"/>
            <a:ext cx="1367246" cy="430887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de-CH" sz="1100" dirty="0"/>
              <a:t>A </a:t>
            </a:r>
            <a:r>
              <a:rPr lang="de-CH" sz="1100" dirty="0" err="1"/>
              <a:t>lot</a:t>
            </a:r>
            <a:r>
              <a:rPr lang="de-CH" sz="1100" dirty="0"/>
              <a:t> </a:t>
            </a:r>
            <a:r>
              <a:rPr lang="de-CH" sz="1100" dirty="0" err="1"/>
              <a:t>of</a:t>
            </a:r>
            <a:r>
              <a:rPr lang="de-CH" sz="1100" dirty="0"/>
              <a:t> </a:t>
            </a:r>
            <a:r>
              <a:rPr lang="de-CH" sz="1100" dirty="0" err="1"/>
              <a:t>touchpoints</a:t>
            </a:r>
            <a:r>
              <a:rPr lang="de-CH" sz="1100" dirty="0"/>
              <a:t> and </a:t>
            </a:r>
            <a:r>
              <a:rPr lang="de-CH" sz="1100" dirty="0" err="1"/>
              <a:t>sources</a:t>
            </a:r>
            <a:endParaRPr lang="en-US" sz="11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ADEC46-774D-464F-9E12-6EBDE3BB118F}"/>
              </a:ext>
            </a:extLst>
          </p:cNvPr>
          <p:cNvSpPr txBox="1"/>
          <p:nvPr/>
        </p:nvSpPr>
        <p:spPr>
          <a:xfrm>
            <a:off x="9326506" y="2229139"/>
            <a:ext cx="1367246" cy="261610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de-CH" sz="1100" dirty="0"/>
              <a:t>A </a:t>
            </a:r>
            <a:r>
              <a:rPr lang="de-CH" sz="1100" dirty="0" err="1"/>
              <a:t>lot</a:t>
            </a:r>
            <a:r>
              <a:rPr lang="de-CH" sz="1100" dirty="0"/>
              <a:t> </a:t>
            </a:r>
            <a:r>
              <a:rPr lang="de-CH" sz="1100" dirty="0" err="1"/>
              <a:t>of</a:t>
            </a:r>
            <a:r>
              <a:rPr lang="de-CH" sz="1100" dirty="0"/>
              <a:t> </a:t>
            </a:r>
            <a:r>
              <a:rPr lang="de-CH" sz="1100" dirty="0" err="1"/>
              <a:t>trainings</a:t>
            </a:r>
            <a:endParaRPr lang="en-US" sz="11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F63657-1367-4251-9885-63A5F589C74E}"/>
              </a:ext>
            </a:extLst>
          </p:cNvPr>
          <p:cNvSpPr txBox="1"/>
          <p:nvPr/>
        </p:nvSpPr>
        <p:spPr>
          <a:xfrm>
            <a:off x="8913756" y="4410785"/>
            <a:ext cx="1367246" cy="430887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de-CH" sz="1100" dirty="0" err="1"/>
              <a:t>When</a:t>
            </a:r>
            <a:r>
              <a:rPr lang="de-CH" sz="1100" dirty="0"/>
              <a:t> will I </a:t>
            </a:r>
            <a:r>
              <a:rPr lang="de-CH" sz="1100" dirty="0" err="1"/>
              <a:t>meet</a:t>
            </a:r>
            <a:r>
              <a:rPr lang="de-CH" sz="1100" dirty="0"/>
              <a:t> </a:t>
            </a:r>
            <a:r>
              <a:rPr lang="de-CH" sz="1100" dirty="0" err="1"/>
              <a:t>my</a:t>
            </a:r>
            <a:r>
              <a:rPr lang="de-CH" sz="1100" dirty="0"/>
              <a:t> </a:t>
            </a:r>
            <a:r>
              <a:rPr lang="de-CH" sz="1100" dirty="0" err="1"/>
              <a:t>team</a:t>
            </a:r>
            <a:r>
              <a:rPr lang="de-CH" sz="1100" dirty="0"/>
              <a:t>?</a:t>
            </a:r>
            <a:endParaRPr lang="en-US" sz="11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41B0DEA-4ECA-4B8C-AF75-0090F79297DD}"/>
              </a:ext>
            </a:extLst>
          </p:cNvPr>
          <p:cNvSpPr txBox="1"/>
          <p:nvPr/>
        </p:nvSpPr>
        <p:spPr>
          <a:xfrm>
            <a:off x="3369378" y="1363040"/>
            <a:ext cx="1063900" cy="261610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100" dirty="0">
                <a:cs typeface="Calibri"/>
              </a:rPr>
              <a:t>New </a:t>
            </a:r>
            <a:r>
              <a:rPr lang="de-CH" sz="1100" dirty="0" err="1">
                <a:cs typeface="Calibri"/>
              </a:rPr>
              <a:t>employee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BB5435-E9A9-4427-BC9D-5B427A00C5CF}"/>
              </a:ext>
            </a:extLst>
          </p:cNvPr>
          <p:cNvSpPr txBox="1"/>
          <p:nvPr/>
        </p:nvSpPr>
        <p:spPr>
          <a:xfrm>
            <a:off x="4393516" y="2770704"/>
            <a:ext cx="1367246" cy="430887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de-CH" sz="1100" dirty="0"/>
              <a:t>IT </a:t>
            </a:r>
            <a:r>
              <a:rPr lang="de-CH" sz="1100" dirty="0" err="1"/>
              <a:t>system</a:t>
            </a:r>
            <a:r>
              <a:rPr lang="de-CH" sz="1100" dirty="0"/>
              <a:t> not </a:t>
            </a:r>
            <a:r>
              <a:rPr lang="de-CH" sz="1100" dirty="0" err="1"/>
              <a:t>working</a:t>
            </a:r>
            <a:endParaRPr lang="en-US" sz="11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012B2AD-BD71-45B4-B6A0-DBABF8A1CC73}"/>
              </a:ext>
            </a:extLst>
          </p:cNvPr>
          <p:cNvSpPr txBox="1"/>
          <p:nvPr/>
        </p:nvSpPr>
        <p:spPr>
          <a:xfrm>
            <a:off x="4361841" y="3292576"/>
            <a:ext cx="1367246" cy="430887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de-CH" sz="1100" dirty="0" err="1"/>
              <a:t>Where</a:t>
            </a:r>
            <a:r>
              <a:rPr lang="de-CH" sz="1100" dirty="0"/>
              <a:t> do I find </a:t>
            </a:r>
            <a:r>
              <a:rPr lang="de-CH" sz="1100" dirty="0" err="1"/>
              <a:t>help</a:t>
            </a:r>
            <a:r>
              <a:rPr lang="de-CH" sz="1100" dirty="0"/>
              <a:t>?</a:t>
            </a:r>
            <a:endParaRPr lang="en-US" sz="11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E06F58-3653-4CC2-B358-B377C560689C}"/>
              </a:ext>
            </a:extLst>
          </p:cNvPr>
          <p:cNvSpPr txBox="1"/>
          <p:nvPr/>
        </p:nvSpPr>
        <p:spPr>
          <a:xfrm>
            <a:off x="4361841" y="3819074"/>
            <a:ext cx="1367246" cy="430887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de-CH" sz="1100" dirty="0"/>
              <a:t>Can </a:t>
            </a:r>
            <a:r>
              <a:rPr lang="de-CH" sz="1100" dirty="0" err="1"/>
              <a:t>it</a:t>
            </a:r>
            <a:r>
              <a:rPr lang="de-CH" sz="1100" dirty="0"/>
              <a:t> </a:t>
            </a:r>
            <a:r>
              <a:rPr lang="de-CH" sz="1100" dirty="0" err="1"/>
              <a:t>be</a:t>
            </a:r>
            <a:r>
              <a:rPr lang="de-CH" sz="1100" dirty="0"/>
              <a:t> </a:t>
            </a:r>
            <a:r>
              <a:rPr lang="de-CH" sz="1100" dirty="0" err="1"/>
              <a:t>less</a:t>
            </a:r>
            <a:r>
              <a:rPr lang="de-CH" sz="1100" dirty="0"/>
              <a:t> administrative?</a:t>
            </a:r>
            <a:endParaRPr lang="en-US" sz="11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18447E9-3ECD-71D2-2100-0BC6609E8EDA}"/>
              </a:ext>
            </a:extLst>
          </p:cNvPr>
          <p:cNvSpPr txBox="1"/>
          <p:nvPr/>
        </p:nvSpPr>
        <p:spPr>
          <a:xfrm>
            <a:off x="4137025" y="207962"/>
            <a:ext cx="198913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Onboarding New Employee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1ACCD0D-5841-04D7-596E-39DAB6679960}"/>
              </a:ext>
            </a:extLst>
          </p:cNvPr>
          <p:cNvSpPr txBox="1"/>
          <p:nvPr/>
        </p:nvSpPr>
        <p:spPr>
          <a:xfrm>
            <a:off x="6954838" y="207962"/>
            <a:ext cx="18938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The </a:t>
            </a:r>
            <a:r>
              <a:rPr lang="en-US" sz="1200" dirty="0" err="1"/>
              <a:t>Plattwurf</a:t>
            </a:r>
            <a:r>
              <a:rPr lang="en-US" sz="1200" dirty="0"/>
              <a:t> Team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387FA65-79A6-220D-56C3-02E4CC2560A4}"/>
              </a:ext>
            </a:extLst>
          </p:cNvPr>
          <p:cNvSpPr txBox="1"/>
          <p:nvPr/>
        </p:nvSpPr>
        <p:spPr>
          <a:xfrm>
            <a:off x="6028441" y="989977"/>
            <a:ext cx="1587775" cy="430887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100" dirty="0" err="1">
                <a:cs typeface="Calibri"/>
              </a:rPr>
              <a:t>Wants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to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make</a:t>
            </a:r>
            <a:r>
              <a:rPr lang="de-CH" sz="1100" dirty="0">
                <a:cs typeface="Calibri"/>
              </a:rPr>
              <a:t> a </a:t>
            </a:r>
            <a:r>
              <a:rPr lang="de-CH" sz="1100" dirty="0" err="1">
                <a:cs typeface="Calibri"/>
              </a:rPr>
              <a:t>good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first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impression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8FE8F1A-282E-C325-545F-E5E3745289FB}"/>
              </a:ext>
            </a:extLst>
          </p:cNvPr>
          <p:cNvSpPr txBox="1"/>
          <p:nvPr/>
        </p:nvSpPr>
        <p:spPr>
          <a:xfrm>
            <a:off x="6933316" y="1545602"/>
            <a:ext cx="1587775" cy="261610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100" dirty="0" err="1">
                <a:cs typeface="Calibri"/>
              </a:rPr>
              <a:t>Wants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to</a:t>
            </a:r>
            <a:r>
              <a:rPr lang="de-CH" sz="1100" dirty="0">
                <a:cs typeface="Calibri"/>
              </a:rPr>
              <a:t> do a </a:t>
            </a:r>
            <a:r>
              <a:rPr lang="de-CH" sz="1100" dirty="0" err="1">
                <a:cs typeface="Calibri"/>
              </a:rPr>
              <a:t>good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job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87CED1F-AED4-8BF1-3512-973BF6D4935C}"/>
              </a:ext>
            </a:extLst>
          </p:cNvPr>
          <p:cNvSpPr txBox="1"/>
          <p:nvPr/>
        </p:nvSpPr>
        <p:spPr>
          <a:xfrm>
            <a:off x="6004629" y="2744164"/>
            <a:ext cx="1452838" cy="430887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100" dirty="0" err="1">
                <a:cs typeface="Calibri"/>
              </a:rPr>
              <a:t>How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can</a:t>
            </a:r>
            <a:r>
              <a:rPr lang="de-CH" sz="1100" dirty="0">
                <a:cs typeface="Calibri"/>
              </a:rPr>
              <a:t> I </a:t>
            </a:r>
            <a:r>
              <a:rPr lang="de-CH" sz="1100" dirty="0" err="1">
                <a:cs typeface="Calibri"/>
              </a:rPr>
              <a:t>develop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my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skills</a:t>
            </a:r>
            <a:r>
              <a:rPr lang="de-CH" sz="1100" dirty="0">
                <a:cs typeface="Calibri"/>
              </a:rPr>
              <a:t>?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A09F45F-CA00-E899-ABDB-6ACCABD6654B}"/>
              </a:ext>
            </a:extLst>
          </p:cNvPr>
          <p:cNvSpPr txBox="1"/>
          <p:nvPr/>
        </p:nvSpPr>
        <p:spPr>
          <a:xfrm>
            <a:off x="5941129" y="3252164"/>
            <a:ext cx="1587775" cy="600164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100" dirty="0" err="1">
                <a:cs typeface="Calibri"/>
              </a:rPr>
              <a:t>When</a:t>
            </a:r>
            <a:r>
              <a:rPr lang="de-CH" sz="1100" dirty="0">
                <a:cs typeface="Calibri"/>
              </a:rPr>
              <a:t> will I </a:t>
            </a:r>
            <a:r>
              <a:rPr lang="de-CH" sz="1100" dirty="0" err="1">
                <a:cs typeface="Calibri"/>
              </a:rPr>
              <a:t>get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my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feedback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from</a:t>
            </a:r>
            <a:r>
              <a:rPr lang="de-CH" sz="1100" dirty="0">
                <a:cs typeface="Calibri"/>
              </a:rPr>
              <a:t> </a:t>
            </a:r>
            <a:r>
              <a:rPr lang="de-CH" sz="1100" dirty="0" err="1">
                <a:cs typeface="Calibri"/>
              </a:rPr>
              <a:t>new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boss</a:t>
            </a:r>
            <a:r>
              <a:rPr lang="de-CH" sz="1100" dirty="0">
                <a:cs typeface="Calibri"/>
              </a:rPr>
              <a:t>?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4D7DD16-291D-129A-1D33-17BC2C1985EE}"/>
              </a:ext>
            </a:extLst>
          </p:cNvPr>
          <p:cNvSpPr txBox="1"/>
          <p:nvPr/>
        </p:nvSpPr>
        <p:spPr>
          <a:xfrm>
            <a:off x="2742316" y="5522289"/>
            <a:ext cx="1063900" cy="430887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100" dirty="0" err="1">
                <a:cs typeface="Calibri"/>
              </a:rPr>
              <a:t>Sending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mails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for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questions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BD39D9C-3830-00EA-DEC8-582DA352C3C0}"/>
              </a:ext>
            </a:extLst>
          </p:cNvPr>
          <p:cNvSpPr txBox="1"/>
          <p:nvPr/>
        </p:nvSpPr>
        <p:spPr>
          <a:xfrm>
            <a:off x="3940879" y="5776289"/>
            <a:ext cx="1548088" cy="430887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100" dirty="0">
                <a:cs typeface="Calibri"/>
              </a:rPr>
              <a:t>Open IT </a:t>
            </a:r>
            <a:r>
              <a:rPr lang="de-CH" sz="1100" dirty="0" err="1">
                <a:cs typeface="Calibri"/>
              </a:rPr>
              <a:t>tickets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to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solve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problems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B006382-C106-A44A-78B0-A0DD30147E3F}"/>
              </a:ext>
            </a:extLst>
          </p:cNvPr>
          <p:cNvSpPr txBox="1"/>
          <p:nvPr/>
        </p:nvSpPr>
        <p:spPr>
          <a:xfrm>
            <a:off x="8060441" y="5712789"/>
            <a:ext cx="1532212" cy="430887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100" dirty="0" err="1">
                <a:cs typeface="Calibri"/>
              </a:rPr>
              <a:t>Searching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through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the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intranet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to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get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answers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D58257D-E194-5E55-D910-E5DADC8D9CBC}"/>
              </a:ext>
            </a:extLst>
          </p:cNvPr>
          <p:cNvSpPr txBox="1"/>
          <p:nvPr/>
        </p:nvSpPr>
        <p:spPr>
          <a:xfrm>
            <a:off x="7298441" y="5093664"/>
            <a:ext cx="1151213" cy="430887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100" dirty="0">
                <a:cs typeface="Calibri"/>
              </a:rPr>
              <a:t>Learning </a:t>
            </a:r>
            <a:r>
              <a:rPr lang="de-CH" sz="1100" dirty="0" err="1">
                <a:cs typeface="Calibri"/>
              </a:rPr>
              <a:t>moduls</a:t>
            </a:r>
            <a:r>
              <a:rPr lang="de-CH" sz="1100" dirty="0">
                <a:cs typeface="Calibri"/>
              </a:rPr>
              <a:t> </a:t>
            </a:r>
            <a:r>
              <a:rPr lang="de-CH" sz="1100" dirty="0" err="1">
                <a:cs typeface="Calibri"/>
              </a:rPr>
              <a:t>solved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89229CC-9FD6-0576-66D0-7EC9AD46389C}"/>
              </a:ext>
            </a:extLst>
          </p:cNvPr>
          <p:cNvSpPr txBox="1"/>
          <p:nvPr/>
        </p:nvSpPr>
        <p:spPr>
          <a:xfrm>
            <a:off x="9282816" y="3903039"/>
            <a:ext cx="1357588" cy="261610"/>
          </a:xfrm>
          <a:prstGeom prst="rect">
            <a:avLst/>
          </a:prstGeom>
          <a:solidFill>
            <a:srgbClr val="00B0F0">
              <a:alpha val="38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100" dirty="0">
                <a:cs typeface="Calibri"/>
              </a:rPr>
              <a:t>Batch </a:t>
            </a:r>
            <a:r>
              <a:rPr lang="de-CH" sz="1100" dirty="0" err="1">
                <a:cs typeface="Calibri"/>
              </a:rPr>
              <a:t>does</a:t>
            </a:r>
            <a:r>
              <a:rPr lang="de-CH" sz="1100" dirty="0">
                <a:cs typeface="Calibri"/>
              </a:rPr>
              <a:t> not </a:t>
            </a:r>
            <a:r>
              <a:rPr lang="de-CH" sz="1100" dirty="0" err="1">
                <a:cs typeface="Calibri"/>
              </a:rPr>
              <a:t>worl</a:t>
            </a:r>
          </a:p>
        </p:txBody>
      </p:sp>
    </p:spTree>
    <p:extLst>
      <p:ext uri="{BB962C8B-B14F-4D97-AF65-F5344CB8AC3E}">
        <p14:creationId xmlns:p14="http://schemas.microsoft.com/office/powerpoint/2010/main" val="316564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7BF06105499546AA4766AB86E0BB4F" ma:contentTypeVersion="9" ma:contentTypeDescription="Ein neues Dokument erstellen." ma:contentTypeScope="" ma:versionID="7754303b2b3c32e9aab700178de43196">
  <xsd:schema xmlns:xsd="http://www.w3.org/2001/XMLSchema" xmlns:xs="http://www.w3.org/2001/XMLSchema" xmlns:p="http://schemas.microsoft.com/office/2006/metadata/properties" xmlns:ns2="c277e8fb-aa54-4da7-85d5-1d8bd74831da" targetNamespace="http://schemas.microsoft.com/office/2006/metadata/properties" ma:root="true" ma:fieldsID="025d51e8f88d28c84c2bdec5ad989179" ns2:_="">
    <xsd:import namespace="c277e8fb-aa54-4da7-85d5-1d8bd74831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7e8fb-aa54-4da7-85d5-1d8bd74831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1DB890-106C-48A5-8A04-F15CDCC270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CA4632-6082-4969-963D-87313C6F1290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c277e8fb-aa54-4da7-85d5-1d8bd74831da"/>
  </ds:schemaRefs>
</ds:datastoreItem>
</file>

<file path=customXml/itemProps3.xml><?xml version="1.0" encoding="utf-8"?>
<ds:datastoreItem xmlns:ds="http://schemas.openxmlformats.org/officeDocument/2006/customXml" ds:itemID="{E582AB66-9838-4F85-A2B0-D47B72C27D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7e8fb-aa54-4da7-85d5-1d8bd74831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 Ky (s)</dc:creator>
  <cp:lastModifiedBy>Andrea Ky (s)</cp:lastModifiedBy>
  <cp:revision>73</cp:revision>
  <dcterms:created xsi:type="dcterms:W3CDTF">2022-03-24T17:23:45Z</dcterms:created>
  <dcterms:modified xsi:type="dcterms:W3CDTF">2022-04-07T18:13:47Z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0x0101008B7BF06105499546AA4766AB86E0BB4F</vt:lpwstr>
  </property>
</Properties>
</file>