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4" r:id="rId4"/>
    <p:sldId id="966" r:id="rId5"/>
    <p:sldId id="258" r:id="rId6"/>
    <p:sldId id="968" r:id="rId7"/>
    <p:sldId id="967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A19E"/>
    <a:srgbClr val="FF8F81"/>
    <a:srgbClr val="5E5E5E"/>
    <a:srgbClr val="D7D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091D6-0C80-4718-A128-BC5AFCD38EB0}" v="88" dt="2021-12-20T17:44:48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93"/>
  </p:normalViewPr>
  <p:slideViewPr>
    <p:cSldViewPr snapToGrid="0" snapToObjects="1">
      <p:cViewPr varScale="1">
        <p:scale>
          <a:sx n="154" d="100"/>
          <a:sy n="154" d="100"/>
        </p:scale>
        <p:origin x="5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Heiniger" userId="4f48b29847525020" providerId="LiveId" clId="{4E7091D6-0C80-4718-A128-BC5AFCD38EB0}"/>
    <pc:docChg chg="undo custSel addSld delSld modSld sldOrd">
      <pc:chgData name="Nico Heiniger" userId="4f48b29847525020" providerId="LiveId" clId="{4E7091D6-0C80-4718-A128-BC5AFCD38EB0}" dt="2021-12-20T18:03:17.215" v="3503" actId="20577"/>
      <pc:docMkLst>
        <pc:docMk/>
      </pc:docMkLst>
      <pc:sldChg chg="addSp delSp modSp mod modNotesTx">
        <pc:chgData name="Nico Heiniger" userId="4f48b29847525020" providerId="LiveId" clId="{4E7091D6-0C80-4718-A128-BC5AFCD38EB0}" dt="2021-12-20T17:59:58.859" v="3485" actId="20577"/>
        <pc:sldMkLst>
          <pc:docMk/>
          <pc:sldMk cId="733297787" sldId="256"/>
        </pc:sldMkLst>
        <pc:spChg chg="mod">
          <ac:chgData name="Nico Heiniger" userId="4f48b29847525020" providerId="LiveId" clId="{4E7091D6-0C80-4718-A128-BC5AFCD38EB0}" dt="2021-12-18T10:01:20.101" v="1744" actId="790"/>
          <ac:spMkLst>
            <pc:docMk/>
            <pc:sldMk cId="733297787" sldId="256"/>
            <ac:spMk id="2" creationId="{8C9CD6FC-893C-F446-92A3-A42E7C3B126A}"/>
          </ac:spMkLst>
        </pc:spChg>
        <pc:spChg chg="mod">
          <ac:chgData name="Nico Heiniger" userId="4f48b29847525020" providerId="LiveId" clId="{4E7091D6-0C80-4718-A128-BC5AFCD38EB0}" dt="2021-12-18T09:59:33.044" v="1739" actId="207"/>
          <ac:spMkLst>
            <pc:docMk/>
            <pc:sldMk cId="733297787" sldId="256"/>
            <ac:spMk id="3" creationId="{3FFEB44A-67FF-9945-8CFC-93E7DA5CA5DB}"/>
          </ac:spMkLst>
        </pc:spChg>
        <pc:spChg chg="add mod">
          <ac:chgData name="Nico Heiniger" userId="4f48b29847525020" providerId="LiveId" clId="{4E7091D6-0C80-4718-A128-BC5AFCD38EB0}" dt="2021-12-20T17:52:34.044" v="3461" actId="1076"/>
          <ac:spMkLst>
            <pc:docMk/>
            <pc:sldMk cId="733297787" sldId="256"/>
            <ac:spMk id="5" creationId="{A8B6B7D9-82D0-48F5-B1C0-EB46C904DD7E}"/>
          </ac:spMkLst>
        </pc:spChg>
        <pc:spChg chg="add del mod">
          <ac:chgData name="Nico Heiniger" userId="4f48b29847525020" providerId="LiveId" clId="{4E7091D6-0C80-4718-A128-BC5AFCD38EB0}" dt="2021-12-18T10:11:52.174" v="1848" actId="478"/>
          <ac:spMkLst>
            <pc:docMk/>
            <pc:sldMk cId="733297787" sldId="256"/>
            <ac:spMk id="6" creationId="{AF283AB4-E4D0-4A2C-8F1B-8B0FFE1E9C60}"/>
          </ac:spMkLst>
        </pc:spChg>
        <pc:picChg chg="add mod">
          <ac:chgData name="Nico Heiniger" userId="4f48b29847525020" providerId="LiveId" clId="{4E7091D6-0C80-4718-A128-BC5AFCD38EB0}" dt="2021-12-18T09:58:22.960" v="1724" actId="14100"/>
          <ac:picMkLst>
            <pc:docMk/>
            <pc:sldMk cId="733297787" sldId="256"/>
            <ac:picMk id="4" creationId="{A5EB899B-606C-488B-8053-A7ECFCB387AA}"/>
          </ac:picMkLst>
        </pc:picChg>
      </pc:sldChg>
      <pc:sldChg chg="modSp del mod">
        <pc:chgData name="Nico Heiniger" userId="4f48b29847525020" providerId="LiveId" clId="{4E7091D6-0C80-4718-A128-BC5AFCD38EB0}" dt="2021-12-17T10:22:16.406" v="1358" actId="47"/>
        <pc:sldMkLst>
          <pc:docMk/>
          <pc:sldMk cId="1225950374" sldId="257"/>
        </pc:sldMkLst>
        <pc:spChg chg="mod">
          <ac:chgData name="Nico Heiniger" userId="4f48b29847525020" providerId="LiveId" clId="{4E7091D6-0C80-4718-A128-BC5AFCD38EB0}" dt="2021-12-17T09:55:32.458" v="627" actId="20577"/>
          <ac:spMkLst>
            <pc:docMk/>
            <pc:sldMk cId="1225950374" sldId="257"/>
            <ac:spMk id="3" creationId="{40924BE7-38CF-4A4A-A74A-972148B92E67}"/>
          </ac:spMkLst>
        </pc:spChg>
      </pc:sldChg>
      <pc:sldChg chg="addSp delSp modSp mod ord modNotesTx">
        <pc:chgData name="Nico Heiniger" userId="4f48b29847525020" providerId="LiveId" clId="{4E7091D6-0C80-4718-A128-BC5AFCD38EB0}" dt="2021-12-20T17:58:53.219" v="3468" actId="20577"/>
        <pc:sldMkLst>
          <pc:docMk/>
          <pc:sldMk cId="4137212419" sldId="258"/>
        </pc:sldMkLst>
        <pc:spChg chg="mod">
          <ac:chgData name="Nico Heiniger" userId="4f48b29847525020" providerId="LiveId" clId="{4E7091D6-0C80-4718-A128-BC5AFCD38EB0}" dt="2021-12-18T10:21:24.083" v="2031" actId="14100"/>
          <ac:spMkLst>
            <pc:docMk/>
            <pc:sldMk cId="4137212419" sldId="258"/>
            <ac:spMk id="2" creationId="{D172D38F-436D-4343-83E4-DC0887B22196}"/>
          </ac:spMkLst>
        </pc:spChg>
        <pc:spChg chg="del">
          <ac:chgData name="Nico Heiniger" userId="4f48b29847525020" providerId="LiveId" clId="{4E7091D6-0C80-4718-A128-BC5AFCD38EB0}" dt="2021-12-17T08:58:15.728" v="0" actId="478"/>
          <ac:spMkLst>
            <pc:docMk/>
            <pc:sldMk cId="4137212419" sldId="258"/>
            <ac:spMk id="3" creationId="{7A698055-A015-7042-9778-733D25263E7C}"/>
          </ac:spMkLst>
        </pc:spChg>
        <pc:spChg chg="add del mod">
          <ac:chgData name="Nico Heiniger" userId="4f48b29847525020" providerId="LiveId" clId="{4E7091D6-0C80-4718-A128-BC5AFCD38EB0}" dt="2021-12-17T08:58:18.503" v="2" actId="478"/>
          <ac:spMkLst>
            <pc:docMk/>
            <pc:sldMk cId="4137212419" sldId="258"/>
            <ac:spMk id="5" creationId="{EE6ECF10-E1B4-468D-95D5-EB2C42391FE3}"/>
          </ac:spMkLst>
        </pc:spChg>
        <pc:spChg chg="add mod">
          <ac:chgData name="Nico Heiniger" userId="4f48b29847525020" providerId="LiveId" clId="{4E7091D6-0C80-4718-A128-BC5AFCD38EB0}" dt="2021-12-18T09:38:15.355" v="1717" actId="1076"/>
          <ac:spMkLst>
            <pc:docMk/>
            <pc:sldMk cId="4137212419" sldId="258"/>
            <ac:spMk id="6" creationId="{A852D9AC-7EC9-4346-8234-A26545A2C10E}"/>
          </ac:spMkLst>
        </pc:spChg>
        <pc:spChg chg="add mod">
          <ac:chgData name="Nico Heiniger" userId="4f48b29847525020" providerId="LiveId" clId="{4E7091D6-0C80-4718-A128-BC5AFCD38EB0}" dt="2021-12-18T09:38:15.355" v="1717" actId="1076"/>
          <ac:spMkLst>
            <pc:docMk/>
            <pc:sldMk cId="4137212419" sldId="258"/>
            <ac:spMk id="7" creationId="{809CFC0A-840E-415D-BD9A-CEDBECE0CD13}"/>
          </ac:spMkLst>
        </pc:spChg>
        <pc:spChg chg="add mod">
          <ac:chgData name="Nico Heiniger" userId="4f48b29847525020" providerId="LiveId" clId="{4E7091D6-0C80-4718-A128-BC5AFCD38EB0}" dt="2021-12-18T09:38:15.355" v="1717" actId="1076"/>
          <ac:spMkLst>
            <pc:docMk/>
            <pc:sldMk cId="4137212419" sldId="258"/>
            <ac:spMk id="9" creationId="{7F39891D-EE92-4D73-A132-BAAD8F799628}"/>
          </ac:spMkLst>
        </pc:spChg>
        <pc:spChg chg="add del mod">
          <ac:chgData name="Nico Heiniger" userId="4f48b29847525020" providerId="LiveId" clId="{4E7091D6-0C80-4718-A128-BC5AFCD38EB0}" dt="2021-12-18T10:16:14.150" v="1913" actId="478"/>
          <ac:spMkLst>
            <pc:docMk/>
            <pc:sldMk cId="4137212419" sldId="258"/>
            <ac:spMk id="10" creationId="{A1C4A0B7-C40B-4F47-8495-4EC8F1C78A66}"/>
          </ac:spMkLst>
        </pc:spChg>
        <pc:spChg chg="add del mod">
          <ac:chgData name="Nico Heiniger" userId="4f48b29847525020" providerId="LiveId" clId="{4E7091D6-0C80-4718-A128-BC5AFCD38EB0}" dt="2021-12-18T10:16:13.326" v="1912" actId="478"/>
          <ac:spMkLst>
            <pc:docMk/>
            <pc:sldMk cId="4137212419" sldId="258"/>
            <ac:spMk id="11" creationId="{3E34C22B-FA3E-4BD0-AC97-B095805D138D}"/>
          </ac:spMkLst>
        </pc:spChg>
        <pc:spChg chg="add del mod">
          <ac:chgData name="Nico Heiniger" userId="4f48b29847525020" providerId="LiveId" clId="{4E7091D6-0C80-4718-A128-BC5AFCD38EB0}" dt="2021-12-18T10:17:10.280" v="1919" actId="478"/>
          <ac:spMkLst>
            <pc:docMk/>
            <pc:sldMk cId="4137212419" sldId="258"/>
            <ac:spMk id="13" creationId="{19EC1773-D541-4A30-8E79-DA62450250BD}"/>
          </ac:spMkLst>
        </pc:spChg>
        <pc:spChg chg="add del mod">
          <ac:chgData name="Nico Heiniger" userId="4f48b29847525020" providerId="LiveId" clId="{4E7091D6-0C80-4718-A128-BC5AFCD38EB0}" dt="2021-12-18T10:20:57.405" v="2024" actId="478"/>
          <ac:spMkLst>
            <pc:docMk/>
            <pc:sldMk cId="4137212419" sldId="258"/>
            <ac:spMk id="14" creationId="{978A64B8-686C-4D82-875C-AB8F52778F6D}"/>
          </ac:spMkLst>
        </pc:spChg>
        <pc:spChg chg="add del mod">
          <ac:chgData name="Nico Heiniger" userId="4f48b29847525020" providerId="LiveId" clId="{4E7091D6-0C80-4718-A128-BC5AFCD38EB0}" dt="2021-12-18T10:17:55.184" v="1931" actId="478"/>
          <ac:spMkLst>
            <pc:docMk/>
            <pc:sldMk cId="4137212419" sldId="258"/>
            <ac:spMk id="15" creationId="{07D5D77E-A779-459E-A4DA-28821D9A0877}"/>
          </ac:spMkLst>
        </pc:spChg>
        <pc:spChg chg="add del mod">
          <ac:chgData name="Nico Heiniger" userId="4f48b29847525020" providerId="LiveId" clId="{4E7091D6-0C80-4718-A128-BC5AFCD38EB0}" dt="2021-12-18T10:20:19.487" v="2018"/>
          <ac:spMkLst>
            <pc:docMk/>
            <pc:sldMk cId="4137212419" sldId="258"/>
            <ac:spMk id="16" creationId="{B01778AE-0586-4D1E-ABF5-86DA55D7AA82}"/>
          </ac:spMkLst>
        </pc:spChg>
        <pc:grpChg chg="add mod">
          <ac:chgData name="Nico Heiniger" userId="4f48b29847525020" providerId="LiveId" clId="{4E7091D6-0C80-4718-A128-BC5AFCD38EB0}" dt="2021-12-18T09:38:15.355" v="1717" actId="1076"/>
          <ac:grpSpMkLst>
            <pc:docMk/>
            <pc:sldMk cId="4137212419" sldId="258"/>
            <ac:grpSpMk id="3" creationId="{E674C025-0CFA-432E-B771-CB02EF34B93C}"/>
          </ac:grpSpMkLst>
        </pc:grpChg>
        <pc:picChg chg="add mod">
          <ac:chgData name="Nico Heiniger" userId="4f48b29847525020" providerId="LiveId" clId="{4E7091D6-0C80-4718-A128-BC5AFCD38EB0}" dt="2021-12-18T09:38:15.355" v="1717" actId="1076"/>
          <ac:picMkLst>
            <pc:docMk/>
            <pc:sldMk cId="4137212419" sldId="258"/>
            <ac:picMk id="5" creationId="{49221429-BF1E-484E-B130-FE03230630AD}"/>
          </ac:picMkLst>
        </pc:picChg>
        <pc:picChg chg="add del mod">
          <ac:chgData name="Nico Heiniger" userId="4f48b29847525020" providerId="LiveId" clId="{4E7091D6-0C80-4718-A128-BC5AFCD38EB0}" dt="2021-12-17T09:00:56.653" v="13" actId="478"/>
          <ac:picMkLst>
            <pc:docMk/>
            <pc:sldMk cId="4137212419" sldId="258"/>
            <ac:picMk id="6" creationId="{DB165202-FC57-49AA-B232-F0D9D45F3460}"/>
          </ac:picMkLst>
        </pc:picChg>
        <pc:picChg chg="add mod ord">
          <ac:chgData name="Nico Heiniger" userId="4f48b29847525020" providerId="LiveId" clId="{4E7091D6-0C80-4718-A128-BC5AFCD38EB0}" dt="2021-12-18T09:38:15.355" v="1717" actId="1076"/>
          <ac:picMkLst>
            <pc:docMk/>
            <pc:sldMk cId="4137212419" sldId="258"/>
            <ac:picMk id="8" creationId="{1F2E0B1D-FEF9-441A-9F90-1E4FF2E9ADE8}"/>
          </ac:picMkLst>
        </pc:picChg>
        <pc:picChg chg="add del mod modCrop">
          <ac:chgData name="Nico Heiniger" userId="4f48b29847525020" providerId="LiveId" clId="{4E7091D6-0C80-4718-A128-BC5AFCD38EB0}" dt="2021-12-17T09:33:51.614" v="37" actId="478"/>
          <ac:picMkLst>
            <pc:docMk/>
            <pc:sldMk cId="4137212419" sldId="258"/>
            <ac:picMk id="10" creationId="{74A88E2E-CD1A-47D8-A59B-B4F59CC6F8D9}"/>
          </ac:picMkLst>
        </pc:picChg>
        <pc:picChg chg="add del mod modCrop">
          <ac:chgData name="Nico Heiniger" userId="4f48b29847525020" providerId="LiveId" clId="{4E7091D6-0C80-4718-A128-BC5AFCD38EB0}" dt="2021-12-18T10:36:31.520" v="2056" actId="478"/>
          <ac:picMkLst>
            <pc:docMk/>
            <pc:sldMk cId="4137212419" sldId="258"/>
            <ac:picMk id="12" creationId="{84D2C847-20F7-44E4-816D-7A17DF759F91}"/>
          </ac:picMkLst>
        </pc:picChg>
        <pc:picChg chg="add mod modCrop">
          <ac:chgData name="Nico Heiniger" userId="4f48b29847525020" providerId="LiveId" clId="{4E7091D6-0C80-4718-A128-BC5AFCD38EB0}" dt="2021-12-18T10:36:49.237" v="2063" actId="1076"/>
          <ac:picMkLst>
            <pc:docMk/>
            <pc:sldMk cId="4137212419" sldId="258"/>
            <ac:picMk id="17" creationId="{EC92477B-C48C-481D-80BB-800C0C23DDBF}"/>
          </ac:picMkLst>
        </pc:picChg>
      </pc:sldChg>
      <pc:sldChg chg="modSp del mod">
        <pc:chgData name="Nico Heiniger" userId="4f48b29847525020" providerId="LiveId" clId="{4E7091D6-0C80-4718-A128-BC5AFCD38EB0}" dt="2021-12-18T10:52:53.470" v="2783" actId="47"/>
        <pc:sldMkLst>
          <pc:docMk/>
          <pc:sldMk cId="2410239861" sldId="259"/>
        </pc:sldMkLst>
        <pc:spChg chg="mod">
          <ac:chgData name="Nico Heiniger" userId="4f48b29847525020" providerId="LiveId" clId="{4E7091D6-0C80-4718-A128-BC5AFCD38EB0}" dt="2021-12-17T19:10:40.443" v="1591" actId="20577"/>
          <ac:spMkLst>
            <pc:docMk/>
            <pc:sldMk cId="2410239861" sldId="259"/>
            <ac:spMk id="3" creationId="{DF94E35A-5DBF-C047-A18E-F02EFC439329}"/>
          </ac:spMkLst>
        </pc:spChg>
      </pc:sldChg>
      <pc:sldChg chg="modSp del mod">
        <pc:chgData name="Nico Heiniger" userId="4f48b29847525020" providerId="LiveId" clId="{4E7091D6-0C80-4718-A128-BC5AFCD38EB0}" dt="2021-12-17T10:23:54.234" v="1432" actId="47"/>
        <pc:sldMkLst>
          <pc:docMk/>
          <pc:sldMk cId="3109160778" sldId="260"/>
        </pc:sldMkLst>
        <pc:spChg chg="mod">
          <ac:chgData name="Nico Heiniger" userId="4f48b29847525020" providerId="LiveId" clId="{4E7091D6-0C80-4718-A128-BC5AFCD38EB0}" dt="2021-12-17T09:42:52.020" v="157" actId="20577"/>
          <ac:spMkLst>
            <pc:docMk/>
            <pc:sldMk cId="3109160778" sldId="260"/>
            <ac:spMk id="3" creationId="{ED3F3697-4291-C948-BA99-F68D1FFD32E7}"/>
          </ac:spMkLst>
        </pc:spChg>
      </pc:sldChg>
      <pc:sldChg chg="addSp delSp modSp del mod">
        <pc:chgData name="Nico Heiniger" userId="4f48b29847525020" providerId="LiveId" clId="{4E7091D6-0C80-4718-A128-BC5AFCD38EB0}" dt="2021-12-18T10:52:53.470" v="2783" actId="47"/>
        <pc:sldMkLst>
          <pc:docMk/>
          <pc:sldMk cId="429741747" sldId="261"/>
        </pc:sldMkLst>
        <pc:spChg chg="del mod">
          <ac:chgData name="Nico Heiniger" userId="4f48b29847525020" providerId="LiveId" clId="{4E7091D6-0C80-4718-A128-BC5AFCD38EB0}" dt="2021-12-17T10:24:25.233" v="1435" actId="478"/>
          <ac:spMkLst>
            <pc:docMk/>
            <pc:sldMk cId="429741747" sldId="261"/>
            <ac:spMk id="3" creationId="{F2DB6D05-BBF1-BB4A-A6DA-6466A5578EB5}"/>
          </ac:spMkLst>
        </pc:spChg>
        <pc:spChg chg="add del">
          <ac:chgData name="Nico Heiniger" userId="4f48b29847525020" providerId="LiveId" clId="{4E7091D6-0C80-4718-A128-BC5AFCD38EB0}" dt="2021-12-17T10:24:34.346" v="1440" actId="478"/>
          <ac:spMkLst>
            <pc:docMk/>
            <pc:sldMk cId="429741747" sldId="261"/>
            <ac:spMk id="4" creationId="{1E1D18E2-5EC7-444C-BFE7-191EAC20C938}"/>
          </ac:spMkLst>
        </pc:spChg>
        <pc:spChg chg="add del mod">
          <ac:chgData name="Nico Heiniger" userId="4f48b29847525020" providerId="LiveId" clId="{4E7091D6-0C80-4718-A128-BC5AFCD38EB0}" dt="2021-12-17T10:24:33.917" v="1439" actId="478"/>
          <ac:spMkLst>
            <pc:docMk/>
            <pc:sldMk cId="429741747" sldId="261"/>
            <ac:spMk id="5" creationId="{B5DAFADC-9352-4015-9799-09F8A72BD574}"/>
          </ac:spMkLst>
        </pc:spChg>
      </pc:sldChg>
      <pc:sldChg chg="addSp delSp modSp new mod ord setBg modNotesTx">
        <pc:chgData name="Nico Heiniger" userId="4f48b29847525020" providerId="LiveId" clId="{4E7091D6-0C80-4718-A128-BC5AFCD38EB0}" dt="2021-12-20T18:00:02.339" v="3490" actId="20577"/>
        <pc:sldMkLst>
          <pc:docMk/>
          <pc:sldMk cId="3003886837" sldId="262"/>
        </pc:sldMkLst>
        <pc:spChg chg="mod">
          <ac:chgData name="Nico Heiniger" userId="4f48b29847525020" providerId="LiveId" clId="{4E7091D6-0C80-4718-A128-BC5AFCD38EB0}" dt="2021-12-18T10:15:00.991" v="1894" actId="207"/>
          <ac:spMkLst>
            <pc:docMk/>
            <pc:sldMk cId="3003886837" sldId="262"/>
            <ac:spMk id="2" creationId="{4562442F-04A9-45B6-B446-54AF403E61BF}"/>
          </ac:spMkLst>
        </pc:spChg>
        <pc:spChg chg="add del mod">
          <ac:chgData name="Nico Heiniger" userId="4f48b29847525020" providerId="LiveId" clId="{4E7091D6-0C80-4718-A128-BC5AFCD38EB0}" dt="2021-12-18T10:12:50.141" v="1858" actId="478"/>
          <ac:spMkLst>
            <pc:docMk/>
            <pc:sldMk cId="3003886837" sldId="262"/>
            <ac:spMk id="3" creationId="{47C91E43-E970-4E7D-9C9A-6681030B9589}"/>
          </ac:spMkLst>
        </pc:spChg>
        <pc:spChg chg="del">
          <ac:chgData name="Nico Heiniger" userId="4f48b29847525020" providerId="LiveId" clId="{4E7091D6-0C80-4718-A128-BC5AFCD38EB0}" dt="2021-12-17T10:01:39.406" v="735" actId="478"/>
          <ac:spMkLst>
            <pc:docMk/>
            <pc:sldMk cId="3003886837" sldId="262"/>
            <ac:spMk id="3" creationId="{530A3042-542E-4087-BD54-0E69335F8725}"/>
          </ac:spMkLst>
        </pc:spChg>
        <pc:spChg chg="add del mod">
          <ac:chgData name="Nico Heiniger" userId="4f48b29847525020" providerId="LiveId" clId="{4E7091D6-0C80-4718-A128-BC5AFCD38EB0}" dt="2021-12-18T10:12:49.183" v="1857" actId="478"/>
          <ac:spMkLst>
            <pc:docMk/>
            <pc:sldMk cId="3003886837" sldId="262"/>
            <ac:spMk id="4" creationId="{AC071571-5D40-40D2-8935-AC9355D4E374}"/>
          </ac:spMkLst>
        </pc:spChg>
        <pc:spChg chg="add del mod">
          <ac:chgData name="Nico Heiniger" userId="4f48b29847525020" providerId="LiveId" clId="{4E7091D6-0C80-4718-A128-BC5AFCD38EB0}" dt="2021-12-18T10:12:22.822" v="1854" actId="478"/>
          <ac:spMkLst>
            <pc:docMk/>
            <pc:sldMk cId="3003886837" sldId="262"/>
            <ac:spMk id="5" creationId="{57E71312-B61A-4450-AA7E-B17F496F1101}"/>
          </ac:spMkLst>
        </pc:spChg>
        <pc:spChg chg="add del">
          <ac:chgData name="Nico Heiniger" userId="4f48b29847525020" providerId="LiveId" clId="{4E7091D6-0C80-4718-A128-BC5AFCD38EB0}" dt="2021-12-18T10:13:08.556" v="1860" actId="26606"/>
          <ac:spMkLst>
            <pc:docMk/>
            <pc:sldMk cId="3003886837" sldId="262"/>
            <ac:spMk id="7" creationId="{FFD48BC7-DC40-47DE-87EE-9F4B6ECB9ABB}"/>
          </ac:spMkLst>
        </pc:spChg>
        <pc:spChg chg="add mod ord">
          <ac:chgData name="Nico Heiniger" userId="4f48b29847525020" providerId="LiveId" clId="{4E7091D6-0C80-4718-A128-BC5AFCD38EB0}" dt="2021-12-18T10:14:05.904" v="1868" actId="167"/>
          <ac:spMkLst>
            <pc:docMk/>
            <pc:sldMk cId="3003886837" sldId="262"/>
            <ac:spMk id="8" creationId="{82396A28-0742-4B83-8145-DDE031B404FF}"/>
          </ac:spMkLst>
        </pc:spChg>
        <pc:spChg chg="add del">
          <ac:chgData name="Nico Heiniger" userId="4f48b29847525020" providerId="LiveId" clId="{4E7091D6-0C80-4718-A128-BC5AFCD38EB0}" dt="2021-12-18T10:13:08.556" v="1860" actId="26606"/>
          <ac:spMkLst>
            <pc:docMk/>
            <pc:sldMk cId="3003886837" sldId="262"/>
            <ac:spMk id="9" creationId="{E502BBC7-2C76-46F3-BC24-5985BC13DB88}"/>
          </ac:spMkLst>
        </pc:spChg>
        <pc:spChg chg="add mod ord">
          <ac:chgData name="Nico Heiniger" userId="4f48b29847525020" providerId="LiveId" clId="{4E7091D6-0C80-4718-A128-BC5AFCD38EB0}" dt="2021-12-18T10:15:59.391" v="1908" actId="14100"/>
          <ac:spMkLst>
            <pc:docMk/>
            <pc:sldMk cId="3003886837" sldId="262"/>
            <ac:spMk id="10" creationId="{EEEF4947-640E-4327-ADE0-5C272C561C46}"/>
          </ac:spMkLst>
        </pc:spChg>
        <pc:spChg chg="add del">
          <ac:chgData name="Nico Heiniger" userId="4f48b29847525020" providerId="LiveId" clId="{4E7091D6-0C80-4718-A128-BC5AFCD38EB0}" dt="2021-12-18T10:13:08.556" v="1860" actId="26606"/>
          <ac:spMkLst>
            <pc:docMk/>
            <pc:sldMk cId="3003886837" sldId="262"/>
            <ac:spMk id="11" creationId="{C7F28D52-2A5F-4D23-81AE-7CB8B591C7AF}"/>
          </ac:spMkLst>
        </pc:spChg>
        <pc:spChg chg="add del mod">
          <ac:chgData name="Nico Heiniger" userId="4f48b29847525020" providerId="LiveId" clId="{4E7091D6-0C80-4718-A128-BC5AFCD38EB0}" dt="2021-12-18T10:16:02.254" v="1909" actId="478"/>
          <ac:spMkLst>
            <pc:docMk/>
            <pc:sldMk cId="3003886837" sldId="262"/>
            <ac:spMk id="12" creationId="{25F43C75-46B4-4BA1-88D7-435CB683EE41}"/>
          </ac:spMkLst>
        </pc:spChg>
        <pc:spChg chg="add del">
          <ac:chgData name="Nico Heiniger" userId="4f48b29847525020" providerId="LiveId" clId="{4E7091D6-0C80-4718-A128-BC5AFCD38EB0}" dt="2021-12-18T10:13:08.556" v="1860" actId="26606"/>
          <ac:spMkLst>
            <pc:docMk/>
            <pc:sldMk cId="3003886837" sldId="262"/>
            <ac:spMk id="13" creationId="{3629484E-3792-4B3D-89AD-7C8A1ED0E0D4}"/>
          </ac:spMkLst>
        </pc:spChg>
        <pc:spChg chg="add del">
          <ac:chgData name="Nico Heiniger" userId="4f48b29847525020" providerId="LiveId" clId="{4E7091D6-0C80-4718-A128-BC5AFCD38EB0}" dt="2021-12-18T10:13:46.888" v="1864" actId="26606"/>
          <ac:spMkLst>
            <pc:docMk/>
            <pc:sldMk cId="3003886837" sldId="262"/>
            <ac:spMk id="15" creationId="{C27D7A02-907B-496F-BA7E-AA3780733CA7}"/>
          </ac:spMkLst>
        </pc:spChg>
        <pc:spChg chg="add del">
          <ac:chgData name="Nico Heiniger" userId="4f48b29847525020" providerId="LiveId" clId="{4E7091D6-0C80-4718-A128-BC5AFCD38EB0}" dt="2021-12-18T10:13:46.888" v="1864" actId="26606"/>
          <ac:spMkLst>
            <pc:docMk/>
            <pc:sldMk cId="3003886837" sldId="262"/>
            <ac:spMk id="16" creationId="{0FBA5268-0AE7-4CAD-9537-D0EB09E76406}"/>
          </ac:spMkLst>
        </pc:spChg>
        <pc:spChg chg="add del">
          <ac:chgData name="Nico Heiniger" userId="4f48b29847525020" providerId="LiveId" clId="{4E7091D6-0C80-4718-A128-BC5AFCD38EB0}" dt="2021-12-18T10:13:46.888" v="1864" actId="26606"/>
          <ac:spMkLst>
            <pc:docMk/>
            <pc:sldMk cId="3003886837" sldId="262"/>
            <ac:spMk id="17" creationId="{088D065B-39DA-4077-B9CF-E489CE4C0169}"/>
          </ac:spMkLst>
        </pc:spChg>
        <pc:spChg chg="add del mod">
          <ac:chgData name="Nico Heiniger" userId="4f48b29847525020" providerId="LiveId" clId="{4E7091D6-0C80-4718-A128-BC5AFCD38EB0}" dt="2021-12-18T10:16:02.917" v="1910" actId="478"/>
          <ac:spMkLst>
            <pc:docMk/>
            <pc:sldMk cId="3003886837" sldId="262"/>
            <ac:spMk id="20" creationId="{E1FCE8F4-33CA-4781-A135-FE70FB5C623D}"/>
          </ac:spMkLst>
        </pc:spChg>
        <pc:spChg chg="add del">
          <ac:chgData name="Nico Heiniger" userId="4f48b29847525020" providerId="LiveId" clId="{4E7091D6-0C80-4718-A128-BC5AFCD38EB0}" dt="2021-12-18T10:13:46.527" v="1863" actId="26606"/>
          <ac:spMkLst>
            <pc:docMk/>
            <pc:sldMk cId="3003886837" sldId="262"/>
            <ac:spMk id="22" creationId="{C27D7A02-907B-496F-BA7E-AA3780733CA7}"/>
          </ac:spMkLst>
        </pc:spChg>
        <pc:spChg chg="add del">
          <ac:chgData name="Nico Heiniger" userId="4f48b29847525020" providerId="LiveId" clId="{4E7091D6-0C80-4718-A128-BC5AFCD38EB0}" dt="2021-12-18T10:13:46.527" v="1863" actId="26606"/>
          <ac:spMkLst>
            <pc:docMk/>
            <pc:sldMk cId="3003886837" sldId="262"/>
            <ac:spMk id="24" creationId="{0FBA5268-0AE7-4CAD-9537-D0EB09E76406}"/>
          </ac:spMkLst>
        </pc:spChg>
        <pc:spChg chg="add del">
          <ac:chgData name="Nico Heiniger" userId="4f48b29847525020" providerId="LiveId" clId="{4E7091D6-0C80-4718-A128-BC5AFCD38EB0}" dt="2021-12-18T10:13:46.527" v="1863" actId="26606"/>
          <ac:spMkLst>
            <pc:docMk/>
            <pc:sldMk cId="3003886837" sldId="262"/>
            <ac:spMk id="26" creationId="{088D065B-39DA-4077-B9CF-E489CE4C0169}"/>
          </ac:spMkLst>
        </pc:spChg>
        <pc:picChg chg="add del mod">
          <ac:chgData name="Nico Heiniger" userId="4f48b29847525020" providerId="LiveId" clId="{4E7091D6-0C80-4718-A128-BC5AFCD38EB0}" dt="2021-12-18T10:12:39.967" v="1856" actId="478"/>
          <ac:picMkLst>
            <pc:docMk/>
            <pc:sldMk cId="3003886837" sldId="262"/>
            <ac:picMk id="6" creationId="{2945C3D0-D4FB-44D2-AA73-5D52FA32C3BC}"/>
          </ac:picMkLst>
        </pc:picChg>
      </pc:sldChg>
      <pc:sldChg chg="add del">
        <pc:chgData name="Nico Heiniger" userId="4f48b29847525020" providerId="LiveId" clId="{4E7091D6-0C80-4718-A128-BC5AFCD38EB0}" dt="2021-12-17T10:23:14.086" v="1425" actId="47"/>
        <pc:sldMkLst>
          <pc:docMk/>
          <pc:sldMk cId="3194898246" sldId="263"/>
        </pc:sldMkLst>
      </pc:sldChg>
      <pc:sldChg chg="addSp delSp modSp new mod modNotesTx">
        <pc:chgData name="Nico Heiniger" userId="4f48b29847525020" providerId="LiveId" clId="{4E7091D6-0C80-4718-A128-BC5AFCD38EB0}" dt="2021-12-20T18:03:17.215" v="3503" actId="20577"/>
        <pc:sldMkLst>
          <pc:docMk/>
          <pc:sldMk cId="1654261012" sldId="264"/>
        </pc:sldMkLst>
        <pc:spChg chg="del mod">
          <ac:chgData name="Nico Heiniger" userId="4f48b29847525020" providerId="LiveId" clId="{4E7091D6-0C80-4718-A128-BC5AFCD38EB0}" dt="2021-12-17T10:22:25.130" v="1359" actId="478"/>
          <ac:spMkLst>
            <pc:docMk/>
            <pc:sldMk cId="1654261012" sldId="264"/>
            <ac:spMk id="2" creationId="{CEC5DE77-1537-4C10-B478-BC543742CE80}"/>
          </ac:spMkLst>
        </pc:spChg>
        <pc:spChg chg="del">
          <ac:chgData name="Nico Heiniger" userId="4f48b29847525020" providerId="LiveId" clId="{4E7091D6-0C80-4718-A128-BC5AFCD38EB0}" dt="2021-12-17T10:11:26.438" v="891" actId="478"/>
          <ac:spMkLst>
            <pc:docMk/>
            <pc:sldMk cId="1654261012" sldId="264"/>
            <ac:spMk id="3" creationId="{8CE36FC1-6BC9-471F-9B6E-DE2BF2B59FB0}"/>
          </ac:spMkLst>
        </pc:spChg>
        <pc:spChg chg="add mod topLvl">
          <ac:chgData name="Nico Heiniger" userId="4f48b29847525020" providerId="LiveId" clId="{4E7091D6-0C80-4718-A128-BC5AFCD38EB0}" dt="2021-12-18T10:06:30.641" v="1780" actId="164"/>
          <ac:spMkLst>
            <pc:docMk/>
            <pc:sldMk cId="1654261012" sldId="264"/>
            <ac:spMk id="4" creationId="{D4C88E2D-0CA6-4398-91A6-4C9D179F20F6}"/>
          </ac:spMkLst>
        </pc:spChg>
        <pc:spChg chg="add mod topLvl">
          <ac:chgData name="Nico Heiniger" userId="4f48b29847525020" providerId="LiveId" clId="{4E7091D6-0C80-4718-A128-BC5AFCD38EB0}" dt="2021-12-18T10:06:33.525" v="1781" actId="164"/>
          <ac:spMkLst>
            <pc:docMk/>
            <pc:sldMk cId="1654261012" sldId="264"/>
            <ac:spMk id="5" creationId="{14F75E19-D6D2-4481-A627-BEA1270D8EAA}"/>
          </ac:spMkLst>
        </pc:spChg>
        <pc:spChg chg="add mod topLvl">
          <ac:chgData name="Nico Heiniger" userId="4f48b29847525020" providerId="LiveId" clId="{4E7091D6-0C80-4718-A128-BC5AFCD38EB0}" dt="2021-12-18T10:06:36.243" v="1782" actId="164"/>
          <ac:spMkLst>
            <pc:docMk/>
            <pc:sldMk cId="1654261012" sldId="264"/>
            <ac:spMk id="6" creationId="{5C92957F-185A-4FFE-83A7-A880C14E282D}"/>
          </ac:spMkLst>
        </pc:spChg>
        <pc:spChg chg="add del mod">
          <ac:chgData name="Nico Heiniger" userId="4f48b29847525020" providerId="LiveId" clId="{4E7091D6-0C80-4718-A128-BC5AFCD38EB0}" dt="2021-12-17T10:12:59.935" v="962"/>
          <ac:spMkLst>
            <pc:docMk/>
            <pc:sldMk cId="1654261012" sldId="264"/>
            <ac:spMk id="7" creationId="{410C6AA2-6DBD-4757-BA80-2FC71799D469}"/>
          </ac:spMkLst>
        </pc:spChg>
        <pc:spChg chg="add mod">
          <ac:chgData name="Nico Heiniger" userId="4f48b29847525020" providerId="LiveId" clId="{4E7091D6-0C80-4718-A128-BC5AFCD38EB0}" dt="2021-12-18T10:19:29.441" v="1946" actId="12788"/>
          <ac:spMkLst>
            <pc:docMk/>
            <pc:sldMk cId="1654261012" sldId="264"/>
            <ac:spMk id="8" creationId="{FEF23A46-A92D-44F2-A05B-BB2BE3F1D282}"/>
          </ac:spMkLst>
        </pc:spChg>
        <pc:spChg chg="add mod">
          <ac:chgData name="Nico Heiniger" userId="4f48b29847525020" providerId="LiveId" clId="{4E7091D6-0C80-4718-A128-BC5AFCD38EB0}" dt="2021-12-18T10:19:29.441" v="1946" actId="12788"/>
          <ac:spMkLst>
            <pc:docMk/>
            <pc:sldMk cId="1654261012" sldId="264"/>
            <ac:spMk id="9" creationId="{44094A2A-7879-429D-8300-B55EC2274212}"/>
          </ac:spMkLst>
        </pc:spChg>
        <pc:spChg chg="add mod">
          <ac:chgData name="Nico Heiniger" userId="4f48b29847525020" providerId="LiveId" clId="{4E7091D6-0C80-4718-A128-BC5AFCD38EB0}" dt="2021-12-18T10:19:29.441" v="1946" actId="12788"/>
          <ac:spMkLst>
            <pc:docMk/>
            <pc:sldMk cId="1654261012" sldId="264"/>
            <ac:spMk id="10" creationId="{75D7D0C2-0690-437A-9939-E351976121C5}"/>
          </ac:spMkLst>
        </pc:spChg>
        <pc:spChg chg="add mod">
          <ac:chgData name="Nico Heiniger" userId="4f48b29847525020" providerId="LiveId" clId="{4E7091D6-0C80-4718-A128-BC5AFCD38EB0}" dt="2021-12-18T10:20:01.917" v="2014" actId="1076"/>
          <ac:spMkLst>
            <pc:docMk/>
            <pc:sldMk cId="1654261012" sldId="264"/>
            <ac:spMk id="18" creationId="{5834D1E7-09B9-45EA-8A5C-531BEB32D185}"/>
          </ac:spMkLst>
        </pc:spChg>
        <pc:spChg chg="add mod">
          <ac:chgData name="Nico Heiniger" userId="4f48b29847525020" providerId="LiveId" clId="{4E7091D6-0C80-4718-A128-BC5AFCD38EB0}" dt="2021-12-18T10:20:01.917" v="2014" actId="1076"/>
          <ac:spMkLst>
            <pc:docMk/>
            <pc:sldMk cId="1654261012" sldId="264"/>
            <ac:spMk id="20" creationId="{ECE3318B-DE03-44D7-825E-FBE4D5FFC938}"/>
          </ac:spMkLst>
        </pc:spChg>
        <pc:spChg chg="add mod">
          <ac:chgData name="Nico Heiniger" userId="4f48b29847525020" providerId="LiveId" clId="{4E7091D6-0C80-4718-A128-BC5AFCD38EB0}" dt="2021-12-18T10:20:01.917" v="2014" actId="1076"/>
          <ac:spMkLst>
            <pc:docMk/>
            <pc:sldMk cId="1654261012" sldId="264"/>
            <ac:spMk id="22" creationId="{AC50772B-5484-4E52-BC48-48204701BFF4}"/>
          </ac:spMkLst>
        </pc:spChg>
        <pc:spChg chg="add del mod">
          <ac:chgData name="Nico Heiniger" userId="4f48b29847525020" providerId="LiveId" clId="{4E7091D6-0C80-4718-A128-BC5AFCD38EB0}" dt="2021-12-17T10:22:29.396" v="1360" actId="478"/>
          <ac:spMkLst>
            <pc:docMk/>
            <pc:sldMk cId="1654261012" sldId="264"/>
            <ac:spMk id="24" creationId="{46AB00AE-BB01-4E8E-8EF4-EDFE55FC0681}"/>
          </ac:spMkLst>
        </pc:spChg>
        <pc:spChg chg="add mod">
          <ac:chgData name="Nico Heiniger" userId="4f48b29847525020" providerId="LiveId" clId="{4E7091D6-0C80-4718-A128-BC5AFCD38EB0}" dt="2021-12-18T10:19:29.441" v="1946" actId="12788"/>
          <ac:spMkLst>
            <pc:docMk/>
            <pc:sldMk cId="1654261012" sldId="264"/>
            <ac:spMk id="25" creationId="{0D672208-0DD5-4526-9A96-23A4EA8916E8}"/>
          </ac:spMkLst>
        </pc:spChg>
        <pc:spChg chg="add mod">
          <ac:chgData name="Nico Heiniger" userId="4f48b29847525020" providerId="LiveId" clId="{4E7091D6-0C80-4718-A128-BC5AFCD38EB0}" dt="2021-12-18T10:19:29.096" v="1945" actId="12788"/>
          <ac:spMkLst>
            <pc:docMk/>
            <pc:sldMk cId="1654261012" sldId="264"/>
            <ac:spMk id="26" creationId="{0701E77E-C832-4F99-819D-D06E35F79E7B}"/>
          </ac:spMkLst>
        </pc:spChg>
        <pc:spChg chg="add del mod">
          <ac:chgData name="Nico Heiniger" userId="4f48b29847525020" providerId="LiveId" clId="{4E7091D6-0C80-4718-A128-BC5AFCD38EB0}" dt="2021-12-18T10:16:11.829" v="1911" actId="478"/>
          <ac:spMkLst>
            <pc:docMk/>
            <pc:sldMk cId="1654261012" sldId="264"/>
            <ac:spMk id="27" creationId="{B3156786-7E67-436D-9E65-9FC7A04A1977}"/>
          </ac:spMkLst>
        </pc:spChg>
        <pc:spChg chg="add del mod">
          <ac:chgData name="Nico Heiniger" userId="4f48b29847525020" providerId="LiveId" clId="{4E7091D6-0C80-4718-A128-BC5AFCD38EB0}" dt="2021-12-18T10:11:55.897" v="1849" actId="478"/>
          <ac:spMkLst>
            <pc:docMk/>
            <pc:sldMk cId="1654261012" sldId="264"/>
            <ac:spMk id="28" creationId="{B81BFBDE-CCA8-44E5-B80C-256A51E84710}"/>
          </ac:spMkLst>
        </pc:spChg>
        <pc:spChg chg="add del mod">
          <ac:chgData name="Nico Heiniger" userId="4f48b29847525020" providerId="LiveId" clId="{4E7091D6-0C80-4718-A128-BC5AFCD38EB0}" dt="2021-12-18T10:12:15.141" v="1852" actId="478"/>
          <ac:spMkLst>
            <pc:docMk/>
            <pc:sldMk cId="1654261012" sldId="264"/>
            <ac:spMk id="29" creationId="{8B2BD42B-9AD1-463D-822F-6BE63C740DF7}"/>
          </ac:spMkLst>
        </pc:spChg>
        <pc:spChg chg="add del mod">
          <ac:chgData name="Nico Heiniger" userId="4f48b29847525020" providerId="LiveId" clId="{4E7091D6-0C80-4718-A128-BC5AFCD38EB0}" dt="2021-12-18T10:20:56.094" v="2023" actId="478"/>
          <ac:spMkLst>
            <pc:docMk/>
            <pc:sldMk cId="1654261012" sldId="264"/>
            <ac:spMk id="30" creationId="{C00FD484-D6DC-4F09-87F8-3793C8BDB755}"/>
          </ac:spMkLst>
        </pc:spChg>
        <pc:grpChg chg="add del mod">
          <ac:chgData name="Nico Heiniger" userId="4f48b29847525020" providerId="LiveId" clId="{4E7091D6-0C80-4718-A128-BC5AFCD38EB0}" dt="2021-12-18T10:02:59.359" v="1752" actId="165"/>
          <ac:grpSpMkLst>
            <pc:docMk/>
            <pc:sldMk cId="1654261012" sldId="264"/>
            <ac:grpSpMk id="2" creationId="{5D4E7EB0-4246-4F87-AB92-713FD1705CC2}"/>
          </ac:grpSpMkLst>
        </pc:grpChg>
        <pc:grpChg chg="add del mod">
          <ac:chgData name="Nico Heiniger" userId="4f48b29847525020" providerId="LiveId" clId="{4E7091D6-0C80-4718-A128-BC5AFCD38EB0}" dt="2021-12-18T10:02:59.359" v="1752" actId="165"/>
          <ac:grpSpMkLst>
            <pc:docMk/>
            <pc:sldMk cId="1654261012" sldId="264"/>
            <ac:grpSpMk id="3" creationId="{DACCD7EA-90F2-4D4A-B75F-C814A3BFF9DD}"/>
          </ac:grpSpMkLst>
        </pc:grpChg>
        <pc:grpChg chg="add del mod">
          <ac:chgData name="Nico Heiniger" userId="4f48b29847525020" providerId="LiveId" clId="{4E7091D6-0C80-4718-A128-BC5AFCD38EB0}" dt="2021-12-18T10:02:59.359" v="1752" actId="165"/>
          <ac:grpSpMkLst>
            <pc:docMk/>
            <pc:sldMk cId="1654261012" sldId="264"/>
            <ac:grpSpMk id="7" creationId="{58238F64-094B-4B17-AF3C-C5230BFAB0B8}"/>
          </ac:grpSpMkLst>
        </pc:grpChg>
        <pc:grpChg chg="add del mod topLvl">
          <ac:chgData name="Nico Heiniger" userId="4f48b29847525020" providerId="LiveId" clId="{4E7091D6-0C80-4718-A128-BC5AFCD38EB0}" dt="2021-12-18T10:05:19.905" v="1770" actId="165"/>
          <ac:grpSpMkLst>
            <pc:docMk/>
            <pc:sldMk cId="1654261012" sldId="264"/>
            <ac:grpSpMk id="11" creationId="{49F36955-D2D9-4EC7-87E2-5D8CF374062C}"/>
          </ac:grpSpMkLst>
        </pc:grpChg>
        <pc:grpChg chg="add del mod topLvl">
          <ac:chgData name="Nico Heiniger" userId="4f48b29847525020" providerId="LiveId" clId="{4E7091D6-0C80-4718-A128-BC5AFCD38EB0}" dt="2021-12-18T10:05:19.905" v="1770" actId="165"/>
          <ac:grpSpMkLst>
            <pc:docMk/>
            <pc:sldMk cId="1654261012" sldId="264"/>
            <ac:grpSpMk id="13" creationId="{76164AFB-61BE-48B8-90B6-91D130D86B8E}"/>
          </ac:grpSpMkLst>
        </pc:grpChg>
        <pc:grpChg chg="add del mod topLvl">
          <ac:chgData name="Nico Heiniger" userId="4f48b29847525020" providerId="LiveId" clId="{4E7091D6-0C80-4718-A128-BC5AFCD38EB0}" dt="2021-12-18T10:05:19.905" v="1770" actId="165"/>
          <ac:grpSpMkLst>
            <pc:docMk/>
            <pc:sldMk cId="1654261012" sldId="264"/>
            <ac:grpSpMk id="15" creationId="{20A14579-FA99-40FE-B70F-491882C6ADFC}"/>
          </ac:grpSpMkLst>
        </pc:grpChg>
        <pc:grpChg chg="add del mod">
          <ac:chgData name="Nico Heiniger" userId="4f48b29847525020" providerId="LiveId" clId="{4E7091D6-0C80-4718-A128-BC5AFCD38EB0}" dt="2021-12-18T10:05:17.480" v="1769" actId="165"/>
          <ac:grpSpMkLst>
            <pc:docMk/>
            <pc:sldMk cId="1654261012" sldId="264"/>
            <ac:grpSpMk id="17" creationId="{4000C644-8E8C-47A9-BD1E-221059BA92AB}"/>
          </ac:grpSpMkLst>
        </pc:grpChg>
        <pc:grpChg chg="add mod">
          <ac:chgData name="Nico Heiniger" userId="4f48b29847525020" providerId="LiveId" clId="{4E7091D6-0C80-4718-A128-BC5AFCD38EB0}" dt="2021-12-18T10:07:55.799" v="1808" actId="164"/>
          <ac:grpSpMkLst>
            <pc:docMk/>
            <pc:sldMk cId="1654261012" sldId="264"/>
            <ac:grpSpMk id="19" creationId="{65C94A4E-D281-4A50-A432-85D22B7D0B71}"/>
          </ac:grpSpMkLst>
        </pc:grpChg>
        <pc:grpChg chg="add mod">
          <ac:chgData name="Nico Heiniger" userId="4f48b29847525020" providerId="LiveId" clId="{4E7091D6-0C80-4718-A128-BC5AFCD38EB0}" dt="2021-12-18T10:07:55.799" v="1808" actId="164"/>
          <ac:grpSpMkLst>
            <pc:docMk/>
            <pc:sldMk cId="1654261012" sldId="264"/>
            <ac:grpSpMk id="21" creationId="{E0AFC919-D99C-4E4F-B1F3-F1A85B937E32}"/>
          </ac:grpSpMkLst>
        </pc:grpChg>
        <pc:grpChg chg="add mod">
          <ac:chgData name="Nico Heiniger" userId="4f48b29847525020" providerId="LiveId" clId="{4E7091D6-0C80-4718-A128-BC5AFCD38EB0}" dt="2021-12-18T10:07:55.799" v="1808" actId="164"/>
          <ac:grpSpMkLst>
            <pc:docMk/>
            <pc:sldMk cId="1654261012" sldId="264"/>
            <ac:grpSpMk id="23" creationId="{CC8C765D-123E-4703-A40A-8A5C5F081E11}"/>
          </ac:grpSpMkLst>
        </pc:grpChg>
        <pc:grpChg chg="add mod">
          <ac:chgData name="Nico Heiniger" userId="4f48b29847525020" providerId="LiveId" clId="{4E7091D6-0C80-4718-A128-BC5AFCD38EB0}" dt="2021-12-18T10:19:26.960" v="1942" actId="408"/>
          <ac:grpSpMkLst>
            <pc:docMk/>
            <pc:sldMk cId="1654261012" sldId="264"/>
            <ac:grpSpMk id="24" creationId="{EC7C19A2-5B97-4E71-AF8C-DD5930EF5E31}"/>
          </ac:grpSpMkLst>
        </pc:grpChg>
        <pc:grpChg chg="add mod">
          <ac:chgData name="Nico Heiniger" userId="4f48b29847525020" providerId="LiveId" clId="{4E7091D6-0C80-4718-A128-BC5AFCD38EB0}" dt="2021-12-18T10:19:28.738" v="1944" actId="164"/>
          <ac:grpSpMkLst>
            <pc:docMk/>
            <pc:sldMk cId="1654261012" sldId="264"/>
            <ac:grpSpMk id="31" creationId="{0A7665F7-957E-47C4-BF69-0F28B15A7996}"/>
          </ac:grpSpMkLst>
        </pc:grpChg>
        <pc:grpChg chg="add mod">
          <ac:chgData name="Nico Heiniger" userId="4f48b29847525020" providerId="LiveId" clId="{4E7091D6-0C80-4718-A128-BC5AFCD38EB0}" dt="2021-12-18T10:19:28.399" v="1943" actId="164"/>
          <ac:grpSpMkLst>
            <pc:docMk/>
            <pc:sldMk cId="1654261012" sldId="264"/>
            <ac:grpSpMk id="32" creationId="{2D78DFCA-FB6E-4D5D-96DA-5BD2F5839557}"/>
          </ac:grpSpMkLst>
        </pc:grpChg>
        <pc:picChg chg="add mod topLvl">
          <ac:chgData name="Nico Heiniger" userId="4f48b29847525020" providerId="LiveId" clId="{4E7091D6-0C80-4718-A128-BC5AFCD38EB0}" dt="2021-12-18T10:06:36.243" v="1782" actId="164"/>
          <ac:picMkLst>
            <pc:docMk/>
            <pc:sldMk cId="1654261012" sldId="264"/>
            <ac:picMk id="12" creationId="{D05EAD73-4014-4C7E-9CCA-AB88B1FD0C95}"/>
          </ac:picMkLst>
        </pc:picChg>
        <pc:picChg chg="add mod topLvl">
          <ac:chgData name="Nico Heiniger" userId="4f48b29847525020" providerId="LiveId" clId="{4E7091D6-0C80-4718-A128-BC5AFCD38EB0}" dt="2021-12-18T10:06:33.525" v="1781" actId="164"/>
          <ac:picMkLst>
            <pc:docMk/>
            <pc:sldMk cId="1654261012" sldId="264"/>
            <ac:picMk id="14" creationId="{4EEE5652-4180-465E-9A44-A81AC4219CD6}"/>
          </ac:picMkLst>
        </pc:picChg>
        <pc:picChg chg="add mod ord topLvl">
          <ac:chgData name="Nico Heiniger" userId="4f48b29847525020" providerId="LiveId" clId="{4E7091D6-0C80-4718-A128-BC5AFCD38EB0}" dt="2021-12-18T10:06:30.641" v="1780" actId="164"/>
          <ac:picMkLst>
            <pc:docMk/>
            <pc:sldMk cId="1654261012" sldId="264"/>
            <ac:picMk id="16" creationId="{24394B6C-4535-44C0-B42F-09043D818572}"/>
          </ac:picMkLst>
        </pc:picChg>
      </pc:sldChg>
      <pc:sldChg chg="add del">
        <pc:chgData name="Nico Heiniger" userId="4f48b29847525020" providerId="LiveId" clId="{4E7091D6-0C80-4718-A128-BC5AFCD38EB0}" dt="2021-12-18T10:52:53.470" v="2783" actId="47"/>
        <pc:sldMkLst>
          <pc:docMk/>
          <pc:sldMk cId="2992575855" sldId="965"/>
        </pc:sldMkLst>
      </pc:sldChg>
      <pc:sldChg chg="addSp delSp modSp add mod modNotesTx">
        <pc:chgData name="Nico Heiniger" userId="4f48b29847525020" providerId="LiveId" clId="{4E7091D6-0C80-4718-A128-BC5AFCD38EB0}" dt="2021-12-20T17:59:06.163" v="3474" actId="20577"/>
        <pc:sldMkLst>
          <pc:docMk/>
          <pc:sldMk cId="1218247387" sldId="966"/>
        </pc:sldMkLst>
        <pc:spChg chg="mod">
          <ac:chgData name="Nico Heiniger" userId="4f48b29847525020" providerId="LiveId" clId="{4E7091D6-0C80-4718-A128-BC5AFCD38EB0}" dt="2021-12-18T10:21:47.280" v="2044" actId="790"/>
          <ac:spMkLst>
            <pc:docMk/>
            <pc:sldMk cId="1218247387" sldId="966"/>
            <ac:spMk id="2" creationId="{D172D38F-436D-4343-83E4-DC0887B22196}"/>
          </ac:spMkLst>
        </pc:spChg>
        <pc:spChg chg="add mod">
          <ac:chgData name="Nico Heiniger" userId="4f48b29847525020" providerId="LiveId" clId="{4E7091D6-0C80-4718-A128-BC5AFCD38EB0}" dt="2021-12-18T10:38:38.125" v="2120" actId="164"/>
          <ac:spMkLst>
            <pc:docMk/>
            <pc:sldMk cId="1218247387" sldId="966"/>
            <ac:spMk id="11" creationId="{8D0FD5C9-69D8-4BAC-AF2D-BE701BCC9D50}"/>
          </ac:spMkLst>
        </pc:spChg>
        <pc:spChg chg="add mod">
          <ac:chgData name="Nico Heiniger" userId="4f48b29847525020" providerId="LiveId" clId="{4E7091D6-0C80-4718-A128-BC5AFCD38EB0}" dt="2021-12-18T10:38:38.125" v="2120" actId="164"/>
          <ac:spMkLst>
            <pc:docMk/>
            <pc:sldMk cId="1218247387" sldId="966"/>
            <ac:spMk id="13" creationId="{0C7F8ACB-E441-42F7-8213-C9F979CF6BA5}"/>
          </ac:spMkLst>
        </pc:spChg>
        <pc:spChg chg="add mod">
          <ac:chgData name="Nico Heiniger" userId="4f48b29847525020" providerId="LiveId" clId="{4E7091D6-0C80-4718-A128-BC5AFCD38EB0}" dt="2021-12-18T10:38:38.125" v="2120" actId="164"/>
          <ac:spMkLst>
            <pc:docMk/>
            <pc:sldMk cId="1218247387" sldId="966"/>
            <ac:spMk id="14" creationId="{A4C24378-5EE8-4B19-8F50-2F45792C4B18}"/>
          </ac:spMkLst>
        </pc:spChg>
        <pc:spChg chg="add mod">
          <ac:chgData name="Nico Heiniger" userId="4f48b29847525020" providerId="LiveId" clId="{4E7091D6-0C80-4718-A128-BC5AFCD38EB0}" dt="2021-12-18T10:38:38.125" v="2120" actId="164"/>
          <ac:spMkLst>
            <pc:docMk/>
            <pc:sldMk cId="1218247387" sldId="966"/>
            <ac:spMk id="15" creationId="{E7BF7975-4EF1-464F-9CF6-2DDDB29D931A}"/>
          </ac:spMkLst>
        </pc:spChg>
        <pc:grpChg chg="del">
          <ac:chgData name="Nico Heiniger" userId="4f48b29847525020" providerId="LiveId" clId="{4E7091D6-0C80-4718-A128-BC5AFCD38EB0}" dt="2021-12-18T10:21:34.993" v="2041" actId="478"/>
          <ac:grpSpMkLst>
            <pc:docMk/>
            <pc:sldMk cId="1218247387" sldId="966"/>
            <ac:grpSpMk id="3" creationId="{E674C025-0CFA-432E-B771-CB02EF34B93C}"/>
          </ac:grpSpMkLst>
        </pc:grpChg>
        <pc:grpChg chg="add mod">
          <ac:chgData name="Nico Heiniger" userId="4f48b29847525020" providerId="LiveId" clId="{4E7091D6-0C80-4718-A128-BC5AFCD38EB0}" dt="2021-12-18T10:38:53.350" v="2123" actId="1076"/>
          <ac:grpSpMkLst>
            <pc:docMk/>
            <pc:sldMk cId="1218247387" sldId="966"/>
            <ac:grpSpMk id="16" creationId="{43075C8F-96EC-43E5-B682-3B8B4D3CB867}"/>
          </ac:grpSpMkLst>
        </pc:grpChg>
        <pc:picChg chg="del">
          <ac:chgData name="Nico Heiniger" userId="4f48b29847525020" providerId="LiveId" clId="{4E7091D6-0C80-4718-A128-BC5AFCD38EB0}" dt="2021-12-18T10:21:35.791" v="2042" actId="478"/>
          <ac:picMkLst>
            <pc:docMk/>
            <pc:sldMk cId="1218247387" sldId="966"/>
            <ac:picMk id="8" creationId="{1F2E0B1D-FEF9-441A-9F90-1E4FF2E9ADE8}"/>
          </ac:picMkLst>
        </pc:picChg>
        <pc:picChg chg="add mod">
          <ac:chgData name="Nico Heiniger" userId="4f48b29847525020" providerId="LiveId" clId="{4E7091D6-0C80-4718-A128-BC5AFCD38EB0}" dt="2021-12-18T10:38:47.432" v="2122" actId="1076"/>
          <ac:picMkLst>
            <pc:docMk/>
            <pc:sldMk cId="1218247387" sldId="966"/>
            <ac:picMk id="10" creationId="{B52EE39C-9346-4CB1-A04B-898A405FFD67}"/>
          </ac:picMkLst>
        </pc:picChg>
        <pc:picChg chg="del">
          <ac:chgData name="Nico Heiniger" userId="4f48b29847525020" providerId="LiveId" clId="{4E7091D6-0C80-4718-A128-BC5AFCD38EB0}" dt="2021-12-18T10:21:37.014" v="2043" actId="478"/>
          <ac:picMkLst>
            <pc:docMk/>
            <pc:sldMk cId="1218247387" sldId="966"/>
            <ac:picMk id="12" creationId="{84D2C847-20F7-44E4-816D-7A17DF759F91}"/>
          </ac:picMkLst>
        </pc:picChg>
      </pc:sldChg>
      <pc:sldChg chg="modSp add del mod">
        <pc:chgData name="Nico Heiniger" userId="4f48b29847525020" providerId="LiveId" clId="{4E7091D6-0C80-4718-A128-BC5AFCD38EB0}" dt="2021-12-18T10:20:58.267" v="2025" actId="47"/>
        <pc:sldMkLst>
          <pc:docMk/>
          <pc:sldMk cId="3946684569" sldId="966"/>
        </pc:sldMkLst>
        <pc:spChg chg="mod">
          <ac:chgData name="Nico Heiniger" userId="4f48b29847525020" providerId="LiveId" clId="{4E7091D6-0C80-4718-A128-BC5AFCD38EB0}" dt="2021-12-18T10:20:36.312" v="2022" actId="1076"/>
          <ac:spMkLst>
            <pc:docMk/>
            <pc:sldMk cId="3946684569" sldId="966"/>
            <ac:spMk id="2" creationId="{D172D38F-436D-4343-83E4-DC0887B22196}"/>
          </ac:spMkLst>
        </pc:spChg>
      </pc:sldChg>
      <pc:sldChg chg="addSp delSp modSp add mod ord modNotesTx">
        <pc:chgData name="Nico Heiniger" userId="4f48b29847525020" providerId="LiveId" clId="{4E7091D6-0C80-4718-A128-BC5AFCD38EB0}" dt="2021-12-20T17:59:33.915" v="3478" actId="20577"/>
        <pc:sldMkLst>
          <pc:docMk/>
          <pc:sldMk cId="978737645" sldId="967"/>
        </pc:sldMkLst>
        <pc:spChg chg="mod">
          <ac:chgData name="Nico Heiniger" userId="4f48b29847525020" providerId="LiveId" clId="{4E7091D6-0C80-4718-A128-BC5AFCD38EB0}" dt="2021-12-18T10:21:55.958" v="2055" actId="20577"/>
          <ac:spMkLst>
            <pc:docMk/>
            <pc:sldMk cId="978737645" sldId="967"/>
            <ac:spMk id="2" creationId="{D172D38F-436D-4343-83E4-DC0887B22196}"/>
          </ac:spMkLst>
        </pc:spChg>
        <pc:spChg chg="add mod">
          <ac:chgData name="Nico Heiniger" userId="4f48b29847525020" providerId="LiveId" clId="{4E7091D6-0C80-4718-A128-BC5AFCD38EB0}" dt="2021-12-19T12:18:12.011" v="3412" actId="404"/>
          <ac:spMkLst>
            <pc:docMk/>
            <pc:sldMk cId="978737645" sldId="967"/>
            <ac:spMk id="3" creationId="{D7847B74-3EC1-490E-8142-F435BE6CAA69}"/>
          </ac:spMkLst>
        </pc:spChg>
        <pc:spChg chg="add del mod">
          <ac:chgData name="Nico Heiniger" userId="4f48b29847525020" providerId="LiveId" clId="{4E7091D6-0C80-4718-A128-BC5AFCD38EB0}" dt="2021-12-18T10:39:16.946" v="2129" actId="478"/>
          <ac:spMkLst>
            <pc:docMk/>
            <pc:sldMk cId="978737645" sldId="967"/>
            <ac:spMk id="4" creationId="{57798234-0C4C-4A05-8380-1AC2D4FC2072}"/>
          </ac:spMkLst>
        </pc:spChg>
        <pc:spChg chg="add del mod">
          <ac:chgData name="Nico Heiniger" userId="4f48b29847525020" providerId="LiveId" clId="{4E7091D6-0C80-4718-A128-BC5AFCD38EB0}" dt="2021-12-18T10:39:59.905" v="2197" actId="478"/>
          <ac:spMkLst>
            <pc:docMk/>
            <pc:sldMk cId="978737645" sldId="967"/>
            <ac:spMk id="5" creationId="{37D1A1D0-7147-4C58-B5A5-4CFCF883B4B4}"/>
          </ac:spMkLst>
        </pc:spChg>
        <pc:spChg chg="add mod">
          <ac:chgData name="Nico Heiniger" userId="4f48b29847525020" providerId="LiveId" clId="{4E7091D6-0C80-4718-A128-BC5AFCD38EB0}" dt="2021-12-19T12:18:06.682" v="3411" actId="404"/>
          <ac:spMkLst>
            <pc:docMk/>
            <pc:sldMk cId="978737645" sldId="967"/>
            <ac:spMk id="6" creationId="{B26D840E-50DC-4B92-856F-4F5B1888F8D7}"/>
          </ac:spMkLst>
        </pc:spChg>
        <pc:spChg chg="add del mod">
          <ac:chgData name="Nico Heiniger" userId="4f48b29847525020" providerId="LiveId" clId="{4E7091D6-0C80-4718-A128-BC5AFCD38EB0}" dt="2021-12-18T10:40:30.105" v="2208" actId="478"/>
          <ac:spMkLst>
            <pc:docMk/>
            <pc:sldMk cId="978737645" sldId="967"/>
            <ac:spMk id="7" creationId="{583265BC-355E-4C03-94DE-A35997283425}"/>
          </ac:spMkLst>
        </pc:spChg>
        <pc:spChg chg="add mod">
          <ac:chgData name="Nico Heiniger" userId="4f48b29847525020" providerId="LiveId" clId="{4E7091D6-0C80-4718-A128-BC5AFCD38EB0}" dt="2021-12-18T10:46:25.826" v="2606" actId="20577"/>
          <ac:spMkLst>
            <pc:docMk/>
            <pc:sldMk cId="978737645" sldId="967"/>
            <ac:spMk id="8" creationId="{00993A75-191A-4ACF-A3C3-3A1CB2A49F76}"/>
          </ac:spMkLst>
        </pc:spChg>
        <pc:spChg chg="add mod">
          <ac:chgData name="Nico Heiniger" userId="4f48b29847525020" providerId="LiveId" clId="{4E7091D6-0C80-4718-A128-BC5AFCD38EB0}" dt="2021-12-18T10:42:20.673" v="2339" actId="1036"/>
          <ac:spMkLst>
            <pc:docMk/>
            <pc:sldMk cId="978737645" sldId="967"/>
            <ac:spMk id="9" creationId="{464742BC-B2CC-4234-B9ED-DA7530FA7AEC}"/>
          </ac:spMkLst>
        </pc:spChg>
      </pc:sldChg>
      <pc:sldChg chg="add del">
        <pc:chgData name="Nico Heiniger" userId="4f48b29847525020" providerId="LiveId" clId="{4E7091D6-0C80-4718-A128-BC5AFCD38EB0}" dt="2021-12-18T10:20:59.016" v="2026" actId="47"/>
        <pc:sldMkLst>
          <pc:docMk/>
          <pc:sldMk cId="3531929226" sldId="967"/>
        </pc:sldMkLst>
      </pc:sldChg>
      <pc:sldChg chg="delSp modSp new mod">
        <pc:chgData name="Nico Heiniger" userId="4f48b29847525020" providerId="LiveId" clId="{4E7091D6-0C80-4718-A128-BC5AFCD38EB0}" dt="2021-12-20T17:44:54.565" v="3459" actId="27636"/>
        <pc:sldMkLst>
          <pc:docMk/>
          <pc:sldMk cId="3181517507" sldId="968"/>
        </pc:sldMkLst>
        <pc:spChg chg="mod">
          <ac:chgData name="Nico Heiniger" userId="4f48b29847525020" providerId="LiveId" clId="{4E7091D6-0C80-4718-A128-BC5AFCD38EB0}" dt="2021-12-20T17:44:54.565" v="3459" actId="27636"/>
          <ac:spMkLst>
            <pc:docMk/>
            <pc:sldMk cId="3181517507" sldId="968"/>
            <ac:spMk id="2" creationId="{EBB02509-A613-468C-BB11-38F8E909DFCA}"/>
          </ac:spMkLst>
        </pc:spChg>
        <pc:spChg chg="del">
          <ac:chgData name="Nico Heiniger" userId="4f48b29847525020" providerId="LiveId" clId="{4E7091D6-0C80-4718-A128-BC5AFCD38EB0}" dt="2021-12-20T17:44:18.260" v="3436" actId="478"/>
          <ac:spMkLst>
            <pc:docMk/>
            <pc:sldMk cId="3181517507" sldId="968"/>
            <ac:spMk id="3" creationId="{67170C85-BD02-4143-905B-AE2620A4D4EF}"/>
          </ac:spMkLst>
        </pc:spChg>
      </pc:sldChg>
      <pc:sldMasterChg chg="addSldLayout delSldLayout">
        <pc:chgData name="Nico Heiniger" userId="4f48b29847525020" providerId="LiveId" clId="{4E7091D6-0C80-4718-A128-BC5AFCD38EB0}" dt="2021-12-18T10:52:53.470" v="2783" actId="47"/>
        <pc:sldMasterMkLst>
          <pc:docMk/>
          <pc:sldMasterMk cId="78716269" sldId="2147483648"/>
        </pc:sldMasterMkLst>
        <pc:sldLayoutChg chg="add del">
          <pc:chgData name="Nico Heiniger" userId="4f48b29847525020" providerId="LiveId" clId="{4E7091D6-0C80-4718-A128-BC5AFCD38EB0}" dt="2021-12-18T10:52:53.470" v="2783" actId="47"/>
          <pc:sldLayoutMkLst>
            <pc:docMk/>
            <pc:sldMasterMk cId="78716269" sldId="2147483648"/>
            <pc:sldLayoutMk cId="267254853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30491-59BB-DD47-A259-D7C351DF458B}" type="datetimeFigureOut">
              <a:rPr lang="en-CH" smtClean="0"/>
              <a:t>12/20/2021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4DF89-15AD-0745-8412-D78E22AFBAF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9254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Sacha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4DF89-15AD-0745-8412-D78E22AFBAFD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545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Sacha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4DF89-15AD-0745-8412-D78E22AFBAFD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7247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Sacha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4DF89-15AD-0745-8412-D78E22AFBAFD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512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Rinson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4DF89-15AD-0745-8412-D78E22AFBAFD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43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Gabriel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4DF89-15AD-0745-8412-D78E22AFBAFD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439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Nico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4DF89-15AD-0745-8412-D78E22AFBAFD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496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8F7E-E335-1E4E-803B-35516C393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055E1-3BC8-9C43-9A4D-7784BE21F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0E520-3CF0-E540-8095-CBE167F6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12/20/2021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C0B1F-B8DC-404D-B64B-B3E9F4C2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FC461-119C-0B42-86BF-54BEAE36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882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5786-B6E9-F64D-A627-F54F7480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EA174-608E-EB42-B319-117F4EB1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1560-2D4E-254C-923A-28D32F7E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12/20/2021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2DA9-10A2-4E40-BF13-73DE7806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97F8-D8E9-AD44-9C26-1A587996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756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79171-4899-CB4E-9905-8728F5431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29AE7-E628-834C-A021-020791837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860C-CBD4-C045-A246-A865FF26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12/20/2021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F123-F838-1E4B-A3B2-D357EC3D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7F6F-E368-DC4B-8CF2-61874522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21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7C79-4132-2E47-A5FA-887F0AF9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A552-8C77-E944-9C1F-B05DE9E3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B61F2-219E-5C42-BA74-D3F22827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12/20/2021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E4000-5A64-3A40-A9B7-D1A88EC2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7B07C-72B4-B04E-AF99-CAA9AC37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349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4F18-57BF-5B43-B7DE-D7B8C8C0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13853-A395-A74A-8472-DD9BB6419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E31F4-3513-7E4C-9230-1F760BC1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12/20/2021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3384-A4F4-AD40-B1DE-99957EBC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5EC6E-EEB4-684E-A1DF-A51051CF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076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470D-0907-E24D-9E8E-AA1D48B1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10AB-6094-E64D-B1CC-3B19CFEA6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1A7E9-CD58-FE49-9519-26859E75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80CF4-AD7C-0742-8CAE-B944BBE1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12/20/2021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0E1DD-ACC8-1B43-B4D9-167E44C2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F7566-9675-DA40-83DA-6936BFFD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163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8B4E-B14B-DB4D-9DAE-C02CC647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5B149-BD1B-DB4D-B842-8CF3C5E1E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1C160-E0FA-1743-8187-C93D5BFC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88704-9E16-F54A-86E1-2BC48E448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DEAB4-456C-3B4B-BA36-BACD68B8B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8525C-00E9-414E-9A67-1EAABD1A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12/20/2021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F2DFC-9859-7E4C-A4DF-357C9C62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5B3AF-5DE3-AE4A-BBF8-C09A32C5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755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42B-5545-D84A-80AA-459A1D60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D2D2F-A3F0-7446-A157-8B062539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12/20/2021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5E1B3-0719-8340-AC26-1868E3E3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DDCD9-C12A-A142-BE90-811468A5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724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F746B-6DB9-A74E-B212-8CB62222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12/20/2021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C4949-9315-6647-9CBA-F2E1EA05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CC951-F9D5-5348-BF1E-643DAFBC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702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7AE1-D193-0940-B45B-0FB13F49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3AF1-D39F-FB4D-94BA-DBA31D0D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CCE58-5CC3-C141-8F07-770105CC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AC9AE-1E84-8C40-A179-5A86D0E4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12/20/2021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E3F4D-FCE6-6F43-96B3-F5848819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FFADF-39A0-A644-8F2F-2D18D489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870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5DE3-98C4-5B47-AEC8-AAA4B7D1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4BC5D-2642-C441-94DA-E39EBBA2B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6B945-C54F-C54A-8406-57CCE6E55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B0CBD-AD47-3848-97C8-DE6F3F0C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12/20/2021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F4295-BC5A-A140-AFA2-3E7D2570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8A4E2-F6D4-7447-BEAF-3A5E0F03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253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ABFFD-75D5-8F4B-806C-C59827DD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762ED-16B8-CC44-A545-81E2A916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52638-696C-0046-A0C3-ADAA32807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B95C-C172-5F4F-A436-67BCC42E389D}" type="datetimeFigureOut">
              <a:rPr lang="en-CH" smtClean="0"/>
              <a:t>12/20/2021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4918F-BEE3-6B4A-8F91-2E34DBEA7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FE0C-909D-B14D-B65B-24A80B042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71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D6FC-893C-F446-92A3-A42E7C3B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666" y="2471737"/>
            <a:ext cx="6381334" cy="95726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Digital Pharmacy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EB44A-67FF-9945-8CFC-93E7DA5CA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666" y="3533458"/>
            <a:ext cx="6381334" cy="665162"/>
          </a:xfrm>
        </p:spPr>
        <p:txBody>
          <a:bodyPr>
            <a:normAutofit/>
          </a:bodyPr>
          <a:lstStyle/>
          <a:p>
            <a:r>
              <a:rPr lang="de-C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Nico, Gabriel, </a:t>
            </a:r>
            <a:r>
              <a:rPr lang="de-CH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Hsaine</a:t>
            </a:r>
            <a:r>
              <a:rPr lang="de-C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</a:t>
            </a:r>
            <a:r>
              <a:rPr lang="de-CH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Rinson</a:t>
            </a:r>
            <a:endParaRPr lang="en-CH" sz="28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B899B-606C-488B-8053-A7ECFCB387AA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21561" r="12093"/>
          <a:stretch/>
        </p:blipFill>
        <p:spPr>
          <a:xfrm>
            <a:off x="0" y="0"/>
            <a:ext cx="581066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B6B7D9-82D0-48F5-B1C0-EB46C904DD7E}"/>
              </a:ext>
            </a:extLst>
          </p:cNvPr>
          <p:cNvSpPr/>
          <p:nvPr/>
        </p:nvSpPr>
        <p:spPr>
          <a:xfrm>
            <a:off x="1651894" y="5705157"/>
            <a:ext cx="530225" cy="230188"/>
          </a:xfrm>
          <a:prstGeom prst="rect">
            <a:avLst/>
          </a:prstGeom>
          <a:solidFill>
            <a:srgbClr val="D7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329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96A28-0742-4B83-8145-DDE031B404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A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F4947-640E-4327-ADE0-5C272C561C46}"/>
              </a:ext>
            </a:extLst>
          </p:cNvPr>
          <p:cNvSpPr/>
          <p:nvPr/>
        </p:nvSpPr>
        <p:spPr>
          <a:xfrm>
            <a:off x="220980" y="220979"/>
            <a:ext cx="11750039" cy="6416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2442F-04A9-45B6-B446-54AF403E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1869"/>
            <a:ext cx="10515600" cy="2119913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</a:pP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Digital Pharmacy addresses the pain points of small and medium sized pharmacies by digitalizing and automating their workflow.</a:t>
            </a:r>
          </a:p>
        </p:txBody>
      </p:sp>
    </p:spTree>
    <p:extLst>
      <p:ext uri="{BB962C8B-B14F-4D97-AF65-F5344CB8AC3E}">
        <p14:creationId xmlns:p14="http://schemas.microsoft.com/office/powerpoint/2010/main" val="300388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EF23A46-A92D-44F2-A05B-BB2BE3F1D282}"/>
              </a:ext>
            </a:extLst>
          </p:cNvPr>
          <p:cNvSpPr txBox="1"/>
          <p:nvPr/>
        </p:nvSpPr>
        <p:spPr>
          <a:xfrm>
            <a:off x="499499" y="2123471"/>
            <a:ext cx="396000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Difficult to keep up with pharmacies operating as large chains and therefore have more possibilities and resources</a:t>
            </a:r>
            <a:endParaRPr lang="de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94A2A-7879-429D-8300-B55EC2274212}"/>
              </a:ext>
            </a:extLst>
          </p:cNvPr>
          <p:cNvSpPr txBox="1"/>
          <p:nvPr/>
        </p:nvSpPr>
        <p:spPr>
          <a:xfrm>
            <a:off x="499499" y="3410911"/>
            <a:ext cx="396000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or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not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complete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view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on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orders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and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patients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history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can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lead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abuse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or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incorrect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usage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of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medication</a:t>
            </a:r>
            <a:endParaRPr lang="de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7D0C2-0690-437A-9939-E351976121C5}"/>
              </a:ext>
            </a:extLst>
          </p:cNvPr>
          <p:cNvSpPr txBox="1"/>
          <p:nvPr/>
        </p:nvSpPr>
        <p:spPr>
          <a:xfrm>
            <a:off x="499499" y="4698351"/>
            <a:ext cx="396000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High manual workload leads to cutbacks in providing personal consultation to patients</a:t>
            </a:r>
            <a:endParaRPr lang="de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7C19A2-5B97-4E71-AF8C-DD5930EF5E31}"/>
              </a:ext>
            </a:extLst>
          </p:cNvPr>
          <p:cNvGrpSpPr/>
          <p:nvPr/>
        </p:nvGrpSpPr>
        <p:grpSpPr>
          <a:xfrm>
            <a:off x="5333371" y="2175987"/>
            <a:ext cx="914400" cy="3427448"/>
            <a:chOff x="5638800" y="2175987"/>
            <a:chExt cx="914400" cy="34274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8C765D-123E-4703-A40A-8A5C5F081E11}"/>
                </a:ext>
              </a:extLst>
            </p:cNvPr>
            <p:cNvGrpSpPr/>
            <p:nvPr/>
          </p:nvGrpSpPr>
          <p:grpSpPr>
            <a:xfrm>
              <a:off x="5638800" y="4689035"/>
              <a:ext cx="914400" cy="914400"/>
              <a:chOff x="5790059" y="4568324"/>
              <a:chExt cx="914400" cy="9144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C92957F-185A-4FFE-83A7-A880C14E282D}"/>
                  </a:ext>
                </a:extLst>
              </p:cNvPr>
              <p:cNvSpPr/>
              <p:nvPr/>
            </p:nvSpPr>
            <p:spPr>
              <a:xfrm>
                <a:off x="5790059" y="4568324"/>
                <a:ext cx="914400" cy="914400"/>
              </a:xfrm>
              <a:prstGeom prst="rect">
                <a:avLst/>
              </a:prstGeom>
              <a:solidFill>
                <a:srgbClr val="B0A1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2" name="Graphic 11" descr="Care with solid fill">
                <a:extLst>
                  <a:ext uri="{FF2B5EF4-FFF2-40B4-BE49-F238E27FC236}">
                    <a16:creationId xmlns:a16="http://schemas.microsoft.com/office/drawing/2014/main" id="{D05EAD73-4014-4C7E-9CCA-AB88B1FD0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41259" y="4719524"/>
                <a:ext cx="612000" cy="612000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0AFC919-D99C-4E4F-B1F3-F1A85B937E32}"/>
                </a:ext>
              </a:extLst>
            </p:cNvPr>
            <p:cNvGrpSpPr/>
            <p:nvPr/>
          </p:nvGrpSpPr>
          <p:grpSpPr>
            <a:xfrm>
              <a:off x="5638800" y="3432511"/>
              <a:ext cx="914400" cy="914400"/>
              <a:chOff x="5790059" y="3311800"/>
              <a:chExt cx="914400" cy="9144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F75E19-D6D2-4481-A627-BEA1270D8EAA}"/>
                  </a:ext>
                </a:extLst>
              </p:cNvPr>
              <p:cNvSpPr/>
              <p:nvPr/>
            </p:nvSpPr>
            <p:spPr>
              <a:xfrm>
                <a:off x="5790059" y="3311800"/>
                <a:ext cx="914400" cy="914400"/>
              </a:xfrm>
              <a:prstGeom prst="rect">
                <a:avLst/>
              </a:prstGeom>
              <a:solidFill>
                <a:srgbClr val="B0A1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Graphic 13" descr="Business Growth with solid fill">
                <a:extLst>
                  <a:ext uri="{FF2B5EF4-FFF2-40B4-BE49-F238E27FC236}">
                    <a16:creationId xmlns:a16="http://schemas.microsoft.com/office/drawing/2014/main" id="{4EEE5652-4180-465E-9A44-A81AC4219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41259" y="3463000"/>
                <a:ext cx="612000" cy="612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5C94A4E-D281-4A50-A432-85D22B7D0B71}"/>
                </a:ext>
              </a:extLst>
            </p:cNvPr>
            <p:cNvGrpSpPr/>
            <p:nvPr/>
          </p:nvGrpSpPr>
          <p:grpSpPr>
            <a:xfrm>
              <a:off x="5638800" y="2175987"/>
              <a:ext cx="914400" cy="914400"/>
              <a:chOff x="5790059" y="2055276"/>
              <a:chExt cx="914400" cy="914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4C88E2D-0CA6-4398-91A6-4C9D179F20F6}"/>
                  </a:ext>
                </a:extLst>
              </p:cNvPr>
              <p:cNvSpPr/>
              <p:nvPr/>
            </p:nvSpPr>
            <p:spPr>
              <a:xfrm>
                <a:off x="5790059" y="2055276"/>
                <a:ext cx="914400" cy="914400"/>
              </a:xfrm>
              <a:prstGeom prst="rect">
                <a:avLst/>
              </a:prstGeom>
              <a:solidFill>
                <a:srgbClr val="B0A1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6" name="Graphic 15" descr="Cycle with people with solid fill">
                <a:extLst>
                  <a:ext uri="{FF2B5EF4-FFF2-40B4-BE49-F238E27FC236}">
                    <a16:creationId xmlns:a16="http://schemas.microsoft.com/office/drawing/2014/main" id="{24394B6C-4535-44C0-B42F-09043D818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941259" y="2206476"/>
                <a:ext cx="612000" cy="612000"/>
              </a:xfrm>
              <a:prstGeom prst="rect">
                <a:avLst/>
              </a:prstGeom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34D1E7-09B9-45EA-8A5C-531BEB32D185}"/>
              </a:ext>
            </a:extLst>
          </p:cNvPr>
          <p:cNvSpPr txBox="1"/>
          <p:nvPr/>
        </p:nvSpPr>
        <p:spPr>
          <a:xfrm>
            <a:off x="6398971" y="2250006"/>
            <a:ext cx="4800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Expand customer base by implementing an online purchasing solution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E3318B-DE03-44D7-825E-FBE4D5FFC938}"/>
              </a:ext>
            </a:extLst>
          </p:cNvPr>
          <p:cNvSpPr txBox="1"/>
          <p:nvPr/>
        </p:nvSpPr>
        <p:spPr>
          <a:xfrm>
            <a:off x="6398971" y="3537446"/>
            <a:ext cx="4800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Creating a single source of truth by storing necessary data in a relational database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50772B-5484-4E52-BC48-48204701BFF4}"/>
              </a:ext>
            </a:extLst>
          </p:cNvPr>
          <p:cNvSpPr txBox="1"/>
          <p:nvPr/>
        </p:nvSpPr>
        <p:spPr>
          <a:xfrm>
            <a:off x="6398971" y="4824886"/>
            <a:ext cx="4800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Reducing the manual workload by automating the process of selling medication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672208-0DD5-4526-9A96-23A4EA8916E8}"/>
              </a:ext>
            </a:extLst>
          </p:cNvPr>
          <p:cNvSpPr txBox="1"/>
          <p:nvPr/>
        </p:nvSpPr>
        <p:spPr>
          <a:xfrm>
            <a:off x="686685" y="808649"/>
            <a:ext cx="396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Pharmacy pain points</a:t>
            </a:r>
            <a:endParaRPr lang="de-CH" sz="28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01E77E-C832-4F99-819D-D06E35F79E7B}"/>
              </a:ext>
            </a:extLst>
          </p:cNvPr>
          <p:cNvSpPr txBox="1"/>
          <p:nvPr/>
        </p:nvSpPr>
        <p:spPr>
          <a:xfrm>
            <a:off x="6934456" y="808649"/>
            <a:ext cx="457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Digital Pharmacy solution</a:t>
            </a:r>
            <a:endParaRPr lang="de-CH" sz="28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6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D38F-436D-4343-83E4-DC0887B2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899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Pharmacy</a:t>
            </a:r>
            <a:r>
              <a:rPr lang="en-CH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Journey</a:t>
            </a:r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B52EE39C-9346-4CB1-A04B-898A405FF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1021079"/>
            <a:ext cx="8884920" cy="526633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3075C8F-96EC-43E5-B682-3B8B4D3CB867}"/>
              </a:ext>
            </a:extLst>
          </p:cNvPr>
          <p:cNvGrpSpPr/>
          <p:nvPr/>
        </p:nvGrpSpPr>
        <p:grpSpPr>
          <a:xfrm>
            <a:off x="10012680" y="3219450"/>
            <a:ext cx="1908167" cy="696992"/>
            <a:chOff x="8740140" y="1689854"/>
            <a:chExt cx="1908167" cy="6969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0FD5C9-69D8-4BAC-AF2D-BE701BCC9D50}"/>
                </a:ext>
              </a:extLst>
            </p:cNvPr>
            <p:cNvSpPr/>
            <p:nvPr/>
          </p:nvSpPr>
          <p:spPr>
            <a:xfrm>
              <a:off x="8740140" y="1786890"/>
              <a:ext cx="228600" cy="175260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7F8ACB-E441-42F7-8213-C9F979CF6BA5}"/>
                </a:ext>
              </a:extLst>
            </p:cNvPr>
            <p:cNvSpPr/>
            <p:nvPr/>
          </p:nvSpPr>
          <p:spPr>
            <a:xfrm>
              <a:off x="8740140" y="2114550"/>
              <a:ext cx="228600" cy="175260"/>
            </a:xfrm>
            <a:prstGeom prst="rect">
              <a:avLst/>
            </a:prstGeom>
            <a:solidFill>
              <a:srgbClr val="FF8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C24378-5EE8-4B19-8F50-2F45792C4B18}"/>
                </a:ext>
              </a:extLst>
            </p:cNvPr>
            <p:cNvSpPr txBox="1"/>
            <p:nvPr/>
          </p:nvSpPr>
          <p:spPr>
            <a:xfrm>
              <a:off x="9060180" y="1689854"/>
              <a:ext cx="1588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Automatic</a:t>
              </a:r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de-CH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task</a:t>
              </a:r>
              <a:endPara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BF7975-4EF1-464F-9CF6-2DDDB29D931A}"/>
                </a:ext>
              </a:extLst>
            </p:cNvPr>
            <p:cNvSpPr txBox="1"/>
            <p:nvPr/>
          </p:nvSpPr>
          <p:spPr>
            <a:xfrm>
              <a:off x="9060180" y="2017514"/>
              <a:ext cx="1314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Manual </a:t>
              </a:r>
              <a:r>
                <a:rPr lang="de-CH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task</a:t>
              </a:r>
              <a:endPara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24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D38F-436D-4343-83E4-DC0887B2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899"/>
          </a:xfrm>
        </p:spPr>
        <p:txBody>
          <a:bodyPr/>
          <a:lstStyle/>
          <a:p>
            <a:pPr algn="ctr"/>
            <a:r>
              <a:rPr lang="en-CH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Customer Journey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E0B1D-FEF9-441A-9F90-1E4FF2E9A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03" y="2529360"/>
            <a:ext cx="2165225" cy="152540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674C025-0CFA-432E-B771-CB02EF34B93C}"/>
              </a:ext>
            </a:extLst>
          </p:cNvPr>
          <p:cNvGrpSpPr/>
          <p:nvPr/>
        </p:nvGrpSpPr>
        <p:grpSpPr>
          <a:xfrm>
            <a:off x="464155" y="2446085"/>
            <a:ext cx="2351995" cy="2357617"/>
            <a:chOff x="1442765" y="2461290"/>
            <a:chExt cx="4219318" cy="39139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21429-BF1E-484E-B130-FE0323063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304" y="5510628"/>
              <a:ext cx="3884266" cy="864649"/>
            </a:xfrm>
            <a:prstGeom prst="rect">
              <a:avLst/>
            </a:prstGeom>
          </p:spPr>
        </p:pic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852D9AC-7EC9-4346-8234-A26545A2C1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71989" y="5350006"/>
              <a:ext cx="1527779" cy="470192"/>
            </a:xfrm>
            <a:custGeom>
              <a:avLst/>
              <a:gdLst>
                <a:gd name="T0" fmla="*/ 395 w 468"/>
                <a:gd name="T1" fmla="*/ 91 h 144"/>
                <a:gd name="T2" fmla="*/ 366 w 468"/>
                <a:gd name="T3" fmla="*/ 0 h 144"/>
                <a:gd name="T4" fmla="*/ 239 w 468"/>
                <a:gd name="T5" fmla="*/ 0 h 144"/>
                <a:gd name="T6" fmla="*/ 229 w 468"/>
                <a:gd name="T7" fmla="*/ 0 h 144"/>
                <a:gd name="T8" fmla="*/ 102 w 468"/>
                <a:gd name="T9" fmla="*/ 0 h 144"/>
                <a:gd name="T10" fmla="*/ 72 w 468"/>
                <a:gd name="T11" fmla="*/ 91 h 144"/>
                <a:gd name="T12" fmla="*/ 77 w 468"/>
                <a:gd name="T13" fmla="*/ 144 h 144"/>
                <a:gd name="T14" fmla="*/ 229 w 468"/>
                <a:gd name="T15" fmla="*/ 144 h 144"/>
                <a:gd name="T16" fmla="*/ 239 w 468"/>
                <a:gd name="T17" fmla="*/ 144 h 144"/>
                <a:gd name="T18" fmla="*/ 391 w 468"/>
                <a:gd name="T19" fmla="*/ 144 h 144"/>
                <a:gd name="T20" fmla="*/ 395 w 468"/>
                <a:gd name="T2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44">
                  <a:moveTo>
                    <a:pt x="395" y="91"/>
                  </a:moveTo>
                  <a:cubicBezTo>
                    <a:pt x="367" y="62"/>
                    <a:pt x="366" y="0"/>
                    <a:pt x="366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1" y="62"/>
                    <a:pt x="72" y="91"/>
                  </a:cubicBezTo>
                  <a:cubicBezTo>
                    <a:pt x="44" y="120"/>
                    <a:pt x="0" y="144"/>
                    <a:pt x="77" y="144"/>
                  </a:cubicBezTo>
                  <a:cubicBezTo>
                    <a:pt x="138" y="144"/>
                    <a:pt x="205" y="144"/>
                    <a:pt x="229" y="144"/>
                  </a:cubicBezTo>
                  <a:cubicBezTo>
                    <a:pt x="235" y="144"/>
                    <a:pt x="239" y="144"/>
                    <a:pt x="239" y="144"/>
                  </a:cubicBezTo>
                  <a:cubicBezTo>
                    <a:pt x="263" y="144"/>
                    <a:pt x="329" y="144"/>
                    <a:pt x="391" y="144"/>
                  </a:cubicBezTo>
                  <a:cubicBezTo>
                    <a:pt x="468" y="144"/>
                    <a:pt x="423" y="120"/>
                    <a:pt x="395" y="91"/>
                  </a:cubicBezTo>
                  <a:close/>
                </a:path>
              </a:pathLst>
            </a:custGeom>
            <a:gradFill flip="none" rotWithShape="1">
              <a:gsLst>
                <a:gs pos="63000">
                  <a:srgbClr val="6D6F73"/>
                </a:gs>
                <a:gs pos="38000">
                  <a:srgbClr val="A7A9AC"/>
                </a:gs>
                <a:gs pos="19000">
                  <a:srgbClr val="E0E1E2"/>
                </a:gs>
                <a:gs pos="0">
                  <a:srgbClr val="6D6F73"/>
                </a:gs>
                <a:gs pos="100000">
                  <a:srgbClr val="A7A9AC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09CFC0A-840E-415D-BD9A-CEDBECE0CD1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442765" y="2461290"/>
              <a:ext cx="4219318" cy="2523318"/>
            </a:xfrm>
            <a:custGeom>
              <a:avLst/>
              <a:gdLst>
                <a:gd name="T0" fmla="*/ 1254 w 1292"/>
                <a:gd name="T1" fmla="*/ 0 h 772"/>
                <a:gd name="T2" fmla="*/ 658 w 1292"/>
                <a:gd name="T3" fmla="*/ 0 h 772"/>
                <a:gd name="T4" fmla="*/ 637 w 1292"/>
                <a:gd name="T5" fmla="*/ 0 h 772"/>
                <a:gd name="T6" fmla="*/ 41 w 1292"/>
                <a:gd name="T7" fmla="*/ 0 h 772"/>
                <a:gd name="T8" fmla="*/ 0 w 1292"/>
                <a:gd name="T9" fmla="*/ 36 h 772"/>
                <a:gd name="T10" fmla="*/ 0 w 1292"/>
                <a:gd name="T11" fmla="*/ 772 h 772"/>
                <a:gd name="T12" fmla="*/ 1292 w 1292"/>
                <a:gd name="T13" fmla="*/ 772 h 772"/>
                <a:gd name="T14" fmla="*/ 1292 w 1292"/>
                <a:gd name="T15" fmla="*/ 36 h 772"/>
                <a:gd name="T16" fmla="*/ 1254 w 1292"/>
                <a:gd name="T17" fmla="*/ 0 h 772"/>
                <a:gd name="T18" fmla="*/ 1236 w 1292"/>
                <a:gd name="T19" fmla="*/ 716 h 772"/>
                <a:gd name="T20" fmla="*/ 56 w 1292"/>
                <a:gd name="T21" fmla="*/ 716 h 772"/>
                <a:gd name="T22" fmla="*/ 56 w 1292"/>
                <a:gd name="T23" fmla="*/ 48 h 772"/>
                <a:gd name="T24" fmla="*/ 1236 w 1292"/>
                <a:gd name="T25" fmla="*/ 48 h 772"/>
                <a:gd name="T26" fmla="*/ 1236 w 1292"/>
                <a:gd name="T27" fmla="*/ 716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2" h="772">
                  <a:moveTo>
                    <a:pt x="1254" y="0"/>
                  </a:moveTo>
                  <a:cubicBezTo>
                    <a:pt x="658" y="0"/>
                    <a:pt x="658" y="0"/>
                    <a:pt x="658" y="0"/>
                  </a:cubicBezTo>
                  <a:cubicBezTo>
                    <a:pt x="637" y="0"/>
                    <a:pt x="637" y="0"/>
                    <a:pt x="63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0" y="15"/>
                    <a:pt x="0" y="36"/>
                  </a:cubicBezTo>
                  <a:cubicBezTo>
                    <a:pt x="0" y="772"/>
                    <a:pt x="0" y="772"/>
                    <a:pt x="0" y="772"/>
                  </a:cubicBezTo>
                  <a:cubicBezTo>
                    <a:pt x="1292" y="772"/>
                    <a:pt x="1292" y="772"/>
                    <a:pt x="1292" y="772"/>
                  </a:cubicBezTo>
                  <a:cubicBezTo>
                    <a:pt x="1292" y="36"/>
                    <a:pt x="1292" y="36"/>
                    <a:pt x="1292" y="36"/>
                  </a:cubicBezTo>
                  <a:cubicBezTo>
                    <a:pt x="1292" y="15"/>
                    <a:pt x="1275" y="0"/>
                    <a:pt x="1254" y="0"/>
                  </a:cubicBezTo>
                  <a:close/>
                  <a:moveTo>
                    <a:pt x="1236" y="716"/>
                  </a:moveTo>
                  <a:cubicBezTo>
                    <a:pt x="56" y="716"/>
                    <a:pt x="56" y="716"/>
                    <a:pt x="56" y="71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1236" y="48"/>
                    <a:pt x="1236" y="48"/>
                    <a:pt x="1236" y="48"/>
                  </a:cubicBezTo>
                  <a:lnTo>
                    <a:pt x="1236" y="7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F39891D-EE92-4D73-A132-BAAD8F7996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42765" y="4984612"/>
              <a:ext cx="4219318" cy="365399"/>
            </a:xfrm>
            <a:custGeom>
              <a:avLst/>
              <a:gdLst>
                <a:gd name="T0" fmla="*/ 0 w 1292"/>
                <a:gd name="T1" fmla="*/ 70 h 112"/>
                <a:gd name="T2" fmla="*/ 41 w 1292"/>
                <a:gd name="T3" fmla="*/ 112 h 112"/>
                <a:gd name="T4" fmla="*/ 637 w 1292"/>
                <a:gd name="T5" fmla="*/ 112 h 112"/>
                <a:gd name="T6" fmla="*/ 658 w 1292"/>
                <a:gd name="T7" fmla="*/ 112 h 112"/>
                <a:gd name="T8" fmla="*/ 1254 w 1292"/>
                <a:gd name="T9" fmla="*/ 112 h 112"/>
                <a:gd name="T10" fmla="*/ 1292 w 1292"/>
                <a:gd name="T11" fmla="*/ 70 h 112"/>
                <a:gd name="T12" fmla="*/ 1292 w 1292"/>
                <a:gd name="T13" fmla="*/ 0 h 112"/>
                <a:gd name="T14" fmla="*/ 0 w 1292"/>
                <a:gd name="T15" fmla="*/ 0 h 112"/>
                <a:gd name="T16" fmla="*/ 0 w 1292"/>
                <a:gd name="T17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2" h="112">
                  <a:moveTo>
                    <a:pt x="0" y="70"/>
                  </a:moveTo>
                  <a:cubicBezTo>
                    <a:pt x="0" y="91"/>
                    <a:pt x="20" y="112"/>
                    <a:pt x="41" y="112"/>
                  </a:cubicBezTo>
                  <a:cubicBezTo>
                    <a:pt x="637" y="112"/>
                    <a:pt x="637" y="112"/>
                    <a:pt x="637" y="112"/>
                  </a:cubicBezTo>
                  <a:cubicBezTo>
                    <a:pt x="658" y="112"/>
                    <a:pt x="658" y="112"/>
                    <a:pt x="658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75" y="112"/>
                    <a:pt x="1292" y="91"/>
                    <a:pt x="1292" y="70"/>
                  </a:cubicBezTo>
                  <a:cubicBezTo>
                    <a:pt x="1292" y="0"/>
                    <a:pt x="1292" y="0"/>
                    <a:pt x="129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98A8F"/>
                </a:gs>
                <a:gs pos="100000">
                  <a:srgbClr val="DBDDE0"/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EC92477B-C48C-481D-80BB-800C0C23DD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667" b="25222"/>
          <a:stretch/>
        </p:blipFill>
        <p:spPr>
          <a:xfrm>
            <a:off x="3316941" y="1798320"/>
            <a:ext cx="8875059" cy="41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1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2509-A613-468C-BB11-38F8E909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5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CH" sz="9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Insert </a:t>
            </a:r>
            <a:r>
              <a:rPr lang="de-CH" sz="96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video</a:t>
            </a:r>
            <a:r>
              <a:rPr lang="de-CH" sz="9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de-CH" sz="96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here</a:t>
            </a:r>
            <a:endParaRPr lang="de-CH" sz="96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151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D38F-436D-4343-83E4-DC0887B2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899"/>
          </a:xfrm>
        </p:spPr>
        <p:txBody>
          <a:bodyPr/>
          <a:lstStyle/>
          <a:p>
            <a:pPr algn="ctr"/>
            <a:r>
              <a:rPr lang="de-CH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Highlights</a:t>
            </a:r>
            <a:endParaRPr lang="en-CH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7847B74-3EC1-490E-8142-F435BE6CAA69}"/>
              </a:ext>
            </a:extLst>
          </p:cNvPr>
          <p:cNvSpPr/>
          <p:nvPr/>
        </p:nvSpPr>
        <p:spPr>
          <a:xfrm>
            <a:off x="980441" y="1874520"/>
            <a:ext cx="4625340" cy="4526280"/>
          </a:xfrm>
          <a:prstGeom prst="snip2DiagRect">
            <a:avLst>
              <a:gd name="adj1" fmla="val 0"/>
              <a:gd name="adj2" fmla="val 6061"/>
            </a:avLst>
          </a:prstGeom>
          <a:solidFill>
            <a:srgbClr val="B0A19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5000"/>
              </a:lnSpc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Digital Pharmacy uses Google Cloud Vision to automatically process received prescriptions and extract all necessary information from the file, regardless if it’s a digital pdf or a scan. Google Cloud Vision is a cutting edge AI application that is able to recognize characters in documents and images and extract them. 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B26D840E-50DC-4B92-856F-4F5B1888F8D7}"/>
              </a:ext>
            </a:extLst>
          </p:cNvPr>
          <p:cNvSpPr/>
          <p:nvPr/>
        </p:nvSpPr>
        <p:spPr>
          <a:xfrm>
            <a:off x="6586220" y="1874520"/>
            <a:ext cx="4625340" cy="4526280"/>
          </a:xfrm>
          <a:prstGeom prst="snip2DiagRect">
            <a:avLst>
              <a:gd name="adj1" fmla="val 0"/>
              <a:gd name="adj2" fmla="val 6061"/>
            </a:avLst>
          </a:prstGeom>
          <a:solidFill>
            <a:srgbClr val="B0A19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5000"/>
              </a:lnSpc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Digital Pharmacy uses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AirTable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to store the overview of drugs, if they need a prescription or not and their stock level as well as patient data for prescription orders.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AirTable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allows to build relational database with the option to chose between a no-code and traditional SQL language implementation. Like this, Digital Pharmacy can ensure that the database can be managed by a small pharmacy without an IT specialist, but can also be used as a fully functional SQL database if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93A75-191A-4ACF-A3C3-3A1CB2A49F76}"/>
              </a:ext>
            </a:extLst>
          </p:cNvPr>
          <p:cNvSpPr txBox="1"/>
          <p:nvPr/>
        </p:nvSpPr>
        <p:spPr>
          <a:xfrm>
            <a:off x="888110" y="1287780"/>
            <a:ext cx="4956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Optical Character Recognition (OCR)</a:t>
            </a:r>
            <a:endParaRPr lang="de-CH" sz="20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742BC-B2CC-4234-B9ED-DA7530FA7AEC}"/>
              </a:ext>
            </a:extLst>
          </p:cNvPr>
          <p:cNvSpPr txBox="1"/>
          <p:nvPr/>
        </p:nvSpPr>
        <p:spPr>
          <a:xfrm>
            <a:off x="6733030" y="1287780"/>
            <a:ext cx="4570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AirTable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database</a:t>
            </a:r>
            <a:endParaRPr lang="de-CH" sz="20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3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Widescreen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Office Theme</vt:lpstr>
      <vt:lpstr>Digital Pharmacy</vt:lpstr>
      <vt:lpstr>Digital Pharmacy addresses the pain points of small and medium sized pharmacies by digitalizing and automating their workflow.</vt:lpstr>
      <vt:lpstr>PowerPoint Presentation</vt:lpstr>
      <vt:lpstr>Pharmacy Journey</vt:lpstr>
      <vt:lpstr>Customer Journey</vt:lpstr>
      <vt:lpstr>Insert video here</vt:lpstr>
      <vt:lpstr>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Heiniger</dc:creator>
  <cp:lastModifiedBy>Nico Heiniger</cp:lastModifiedBy>
  <cp:revision>1</cp:revision>
  <dcterms:created xsi:type="dcterms:W3CDTF">2021-12-16T10:56:10Z</dcterms:created>
  <dcterms:modified xsi:type="dcterms:W3CDTF">2021-12-20T18:03:45Z</dcterms:modified>
</cp:coreProperties>
</file>