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B2C3F-F9D0-B26B-3B52-B24C697ECD31}" v="61" dt="2022-11-16T13:51:20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9994-5832-58EF-0B9A-4CFB3F754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8AF40-51A8-DABB-9854-F5C45D8AE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2668-8230-09AA-ED24-75777848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3867-AE29-1952-D061-02AE6013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7193-BEF9-5840-0A23-C9BFC28F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78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A654-90AD-C280-A131-6EB6B723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954CD-B901-CF15-176E-E1D4587D9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65DA-C884-458B-9BFD-05416DAC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E89F-4242-7CEC-8CAC-15C6431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1594-52B7-5874-E4C1-8575EE20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54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156D5-8C34-A2CD-AFA0-D914DFF19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C1499-7B26-77D4-DA98-F7B1C93B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F762-0BE8-8EA0-115A-08DABCDF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0E88-A8A4-FDBB-D4C1-EB6139A7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8C888-49F7-1DC6-A951-4DA2F356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310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820-9001-FB5A-7D1F-604F2030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D089-37C0-9A6A-F7FF-33B95856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1FEC-EC0E-BE50-8135-78C4B841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5A03-C64E-FCF7-8EBD-F898CBBB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C0E1-6DAF-A407-A4A2-FA3102DB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899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7195-9115-674D-FAE5-F017C78C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536DA-6998-FCA0-5826-D0500ADA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D2E8-2DBD-66C8-8542-AADF8FF8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4D1F9-D243-EDFE-2605-57B6D84D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BCEF-3B16-4D73-71A1-3C330F74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398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436-2E40-C3EA-F5E7-539C6E83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CB9A-A5AE-F290-A695-D95A4F2C7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7EB70-C7FA-13DC-79FA-D7441EBAA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2B492-DAE2-4357-B207-82079293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F22BD-7749-F34A-6C00-71320AA1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8F70A-5732-FFDD-96D1-E05939F3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66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FDE0-5C8A-6623-E2E1-071E7EE7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8343E-0B24-FBA2-A638-08D096B7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9822-BA97-FF2E-E488-A88F4E9A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C6BA4-4436-EF09-E7F7-D3ED94C91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DC2AD-0549-FD79-A2E0-DAD37F868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64DFE-10A1-75C2-D8CF-E3DDFF03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E725B-A6A7-975F-99C9-41F38AAA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0CDB9-E53F-1A61-CE44-2BAD75AF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252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665C-34D6-648C-55DA-1D6E861C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CD0B1-FCF6-75DE-222D-294E7EF8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5A603-92E6-33D1-6851-76E23D89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A75FB-4016-B45C-9E61-AFAAEB43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246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EACAA-3E83-B425-F9E7-705857FB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87BFC-28C6-815F-BA8F-48F7FF4B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F58AA-CD99-58C1-A2A1-AA48FB24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971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61FD-A02A-0CEB-4D2F-2F24D7A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6AB4-5BC1-9464-9C5B-C34D6228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97A85-9E56-D1B6-C266-85704600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F7D22-4131-600E-DF03-841F4121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0F9A4-1C31-215F-5EAF-C7681ECA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C82E-D768-BD21-3ADF-4DFC345A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23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DEBA-F1A3-637A-DDE6-51FB4F2F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A23AE-C42E-1EA6-68E4-0A9D9C87F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584B6-7308-A3A6-56EB-7C2A3C0E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D3438-0110-41EC-A533-3507E42F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C557A-EDA4-2B5D-5E43-D265DD7F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90CF-ED06-FF85-D4B5-7C47FAC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659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6BE45-0BFB-6C85-68EC-73E51E37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E537-30C0-D00E-2519-F6D7C24F0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FAA-6E70-99AF-BB9A-D29100FF0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C1BB-C4EE-7044-8D41-3728762A2768}" type="datetimeFigureOut">
              <a:rPr lang="en-CH" smtClean="0"/>
              <a:t>11/16/2022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7974-2ED2-114E-FFBD-DF36CA151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F344-7D58-344C-3154-1BE28D32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E0713-4E45-5C40-8E63-84A3BC0E3DF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07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t insurance: How much does a cat cost me – compare insurance and save">
            <a:extLst>
              <a:ext uri="{FF2B5EF4-FFF2-40B4-BE49-F238E27FC236}">
                <a16:creationId xmlns:a16="http://schemas.microsoft.com/office/drawing/2014/main" id="{470741B8-AA50-19B4-76A6-0C49B9A51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2" b="16488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01624-289B-161F-2F04-39FE3C7B0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28406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H" sz="5200">
                <a:solidFill>
                  <a:srgbClr val="FFFFFF"/>
                </a:solidFill>
              </a:rPr>
              <a:t>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F7655-512C-F935-37C3-B9C77D52E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3124" y="5029189"/>
            <a:ext cx="5653669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Grégory Witmer, Lukasz Kaczmarek, Banujan Ragunathan, Andreas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Hetschel</a:t>
            </a:r>
          </a:p>
        </p:txBody>
      </p:sp>
    </p:spTree>
    <p:extLst>
      <p:ext uri="{BB962C8B-B14F-4D97-AF65-F5344CB8AC3E}">
        <p14:creationId xmlns:p14="http://schemas.microsoft.com/office/powerpoint/2010/main" val="20768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B017F-6D6B-A397-80FE-118D1330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GB"/>
              <a:t>T</a:t>
            </a:r>
            <a:r>
              <a:rPr lang="en-CH"/>
              <a:t>able of contents</a:t>
            </a:r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76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7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7" name="Rectangle 2096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6,744 Cat Damage Images, Stock Photos &amp; Vectors | Shutterstock">
            <a:extLst>
              <a:ext uri="{FF2B5EF4-FFF2-40B4-BE49-F238E27FC236}">
                <a16:creationId xmlns:a16="http://schemas.microsoft.com/office/drawing/2014/main" id="{C5299495-BF76-5174-3796-9477A5A8A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" r="11964" b="9340"/>
          <a:stretch/>
        </p:blipFill>
        <p:spPr bwMode="auto">
          <a:xfrm>
            <a:off x="1336164" y="3420687"/>
            <a:ext cx="4590318" cy="29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2C1E-A8EC-BEB0-9C35-408724DF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GB" sz="2200"/>
              <a:t>F</a:t>
            </a:r>
            <a:r>
              <a:rPr lang="en-CH" sz="2200"/>
              <a:t>irst</a:t>
            </a:r>
          </a:p>
          <a:p>
            <a:r>
              <a:rPr lang="en-GB" sz="2200"/>
              <a:t>S</a:t>
            </a:r>
            <a:r>
              <a:rPr lang="en-CH" sz="2200"/>
              <a:t>econd</a:t>
            </a:r>
          </a:p>
          <a:p>
            <a:r>
              <a:rPr lang="en-GB" sz="2200"/>
              <a:t>T</a:t>
            </a:r>
            <a:r>
              <a:rPr lang="en-CH" sz="2200"/>
              <a:t>hird</a:t>
            </a:r>
          </a:p>
          <a:p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342867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B9621-33F4-6E56-3C5E-45F5802D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CH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DF20-3C44-985D-EDCD-48F9DC2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132498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5DEBA-4420-F30D-438C-3635D666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en-CH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56D3-227B-8F6E-5EF8-A9789342F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168478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Insurance</vt:lpstr>
      <vt:lpstr>Table of contents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damanges Insurance</dc:title>
  <dc:creator>Stefania Hetschel</dc:creator>
  <cp:lastModifiedBy>Andreas Hetschel (s)</cp:lastModifiedBy>
  <cp:revision>18</cp:revision>
  <dcterms:created xsi:type="dcterms:W3CDTF">2022-11-16T13:42:10Z</dcterms:created>
  <dcterms:modified xsi:type="dcterms:W3CDTF">2022-11-16T13:53:50Z</dcterms:modified>
</cp:coreProperties>
</file>