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4"/>
  </p:sldMasterIdLst>
  <p:notesMasterIdLst>
    <p:notesMasterId r:id="rId11"/>
  </p:notesMasterIdLst>
  <p:handoutMasterIdLst>
    <p:handoutMasterId r:id="rId12"/>
  </p:handoutMasterIdLst>
  <p:sldIdLst>
    <p:sldId id="275" r:id="rId5"/>
    <p:sldId id="325" r:id="rId6"/>
    <p:sldId id="329" r:id="rId7"/>
    <p:sldId id="326" r:id="rId8"/>
    <p:sldId id="327" r:id="rId9"/>
    <p:sldId id="328" r:id="rId10"/>
  </p:sldIdLst>
  <p:sldSz cx="9144000" cy="5143500" type="screen16x9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1428" kern="1200">
        <a:solidFill>
          <a:schemeClr val="tx1"/>
        </a:solidFill>
        <a:latin typeface="Arial" charset="0"/>
        <a:ea typeface="+mn-ea"/>
        <a:cs typeface="+mn-cs"/>
      </a:defRPr>
    </a:lvl1pPr>
    <a:lvl2pPr marL="310987" algn="r" rtl="0" fontAlgn="base">
      <a:spcBef>
        <a:spcPct val="0"/>
      </a:spcBef>
      <a:spcAft>
        <a:spcPct val="0"/>
      </a:spcAft>
      <a:defRPr sz="1428" kern="1200">
        <a:solidFill>
          <a:schemeClr val="tx1"/>
        </a:solidFill>
        <a:latin typeface="Arial" charset="0"/>
        <a:ea typeface="+mn-ea"/>
        <a:cs typeface="+mn-cs"/>
      </a:defRPr>
    </a:lvl2pPr>
    <a:lvl3pPr marL="621975" algn="r" rtl="0" fontAlgn="base">
      <a:spcBef>
        <a:spcPct val="0"/>
      </a:spcBef>
      <a:spcAft>
        <a:spcPct val="0"/>
      </a:spcAft>
      <a:defRPr sz="1428" kern="1200">
        <a:solidFill>
          <a:schemeClr val="tx1"/>
        </a:solidFill>
        <a:latin typeface="Arial" charset="0"/>
        <a:ea typeface="+mn-ea"/>
        <a:cs typeface="+mn-cs"/>
      </a:defRPr>
    </a:lvl3pPr>
    <a:lvl4pPr marL="932962" algn="r" rtl="0" fontAlgn="base">
      <a:spcBef>
        <a:spcPct val="0"/>
      </a:spcBef>
      <a:spcAft>
        <a:spcPct val="0"/>
      </a:spcAft>
      <a:defRPr sz="1428" kern="1200">
        <a:solidFill>
          <a:schemeClr val="tx1"/>
        </a:solidFill>
        <a:latin typeface="Arial" charset="0"/>
        <a:ea typeface="+mn-ea"/>
        <a:cs typeface="+mn-cs"/>
      </a:defRPr>
    </a:lvl4pPr>
    <a:lvl5pPr marL="1243950" algn="r" rtl="0" fontAlgn="base">
      <a:spcBef>
        <a:spcPct val="0"/>
      </a:spcBef>
      <a:spcAft>
        <a:spcPct val="0"/>
      </a:spcAft>
      <a:defRPr sz="1428" kern="1200">
        <a:solidFill>
          <a:schemeClr val="tx1"/>
        </a:solidFill>
        <a:latin typeface="Arial" charset="0"/>
        <a:ea typeface="+mn-ea"/>
        <a:cs typeface="+mn-cs"/>
      </a:defRPr>
    </a:lvl5pPr>
    <a:lvl6pPr marL="1554937" algn="l" defTabSz="621975" rtl="0" eaLnBrk="1" latinLnBrk="0" hangingPunct="1">
      <a:defRPr sz="1428" kern="1200">
        <a:solidFill>
          <a:schemeClr val="tx1"/>
        </a:solidFill>
        <a:latin typeface="Arial" charset="0"/>
        <a:ea typeface="+mn-ea"/>
        <a:cs typeface="+mn-cs"/>
      </a:defRPr>
    </a:lvl6pPr>
    <a:lvl7pPr marL="1865925" algn="l" defTabSz="621975" rtl="0" eaLnBrk="1" latinLnBrk="0" hangingPunct="1">
      <a:defRPr sz="1428" kern="1200">
        <a:solidFill>
          <a:schemeClr val="tx1"/>
        </a:solidFill>
        <a:latin typeface="Arial" charset="0"/>
        <a:ea typeface="+mn-ea"/>
        <a:cs typeface="+mn-cs"/>
      </a:defRPr>
    </a:lvl7pPr>
    <a:lvl8pPr marL="2176912" algn="l" defTabSz="621975" rtl="0" eaLnBrk="1" latinLnBrk="0" hangingPunct="1">
      <a:defRPr sz="1428" kern="1200">
        <a:solidFill>
          <a:schemeClr val="tx1"/>
        </a:solidFill>
        <a:latin typeface="Arial" charset="0"/>
        <a:ea typeface="+mn-ea"/>
        <a:cs typeface="+mn-cs"/>
      </a:defRPr>
    </a:lvl8pPr>
    <a:lvl9pPr marL="2487900" algn="l" defTabSz="621975" rtl="0" eaLnBrk="1" latinLnBrk="0" hangingPunct="1">
      <a:defRPr sz="1428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D85DB-DBC1-47FC-A3FE-BA4599F67744}" v="1" dt="2022-12-22T09:00:55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75766"/>
  </p:normalViewPr>
  <p:slideViewPr>
    <p:cSldViewPr>
      <p:cViewPr varScale="1">
        <p:scale>
          <a:sx n="139" d="100"/>
          <a:sy n="139" d="100"/>
        </p:scale>
        <p:origin x="81" y="138"/>
      </p:cViewPr>
      <p:guideLst>
        <p:guide orient="horz" pos="1620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ad beqiri" userId="ec1538a2881ba5af" providerId="LiveId" clId="{9C9D85DB-DBC1-47FC-A3FE-BA4599F67744}"/>
    <pc:docChg chg="custSel modSld">
      <pc:chgData name="riad beqiri" userId="ec1538a2881ba5af" providerId="LiveId" clId="{9C9D85DB-DBC1-47FC-A3FE-BA4599F67744}" dt="2022-12-22T12:31:49.076" v="79" actId="207"/>
      <pc:docMkLst>
        <pc:docMk/>
      </pc:docMkLst>
      <pc:sldChg chg="modSp mod">
        <pc:chgData name="riad beqiri" userId="ec1538a2881ba5af" providerId="LiveId" clId="{9C9D85DB-DBC1-47FC-A3FE-BA4599F67744}" dt="2022-12-22T12:31:49.076" v="79" actId="207"/>
        <pc:sldMkLst>
          <pc:docMk/>
          <pc:sldMk cId="832869363" sldId="275"/>
        </pc:sldMkLst>
        <pc:spChg chg="mod">
          <ac:chgData name="riad beqiri" userId="ec1538a2881ba5af" providerId="LiveId" clId="{9C9D85DB-DBC1-47FC-A3FE-BA4599F67744}" dt="2022-12-22T12:31:49.076" v="79" actId="207"/>
          <ac:spMkLst>
            <pc:docMk/>
            <pc:sldMk cId="832869363" sldId="275"/>
            <ac:spMk id="2" creationId="{04AEFD96-FC6E-2F48-824F-F41065E70BD1}"/>
          </ac:spMkLst>
        </pc:spChg>
      </pc:sldChg>
      <pc:sldChg chg="modSp mod">
        <pc:chgData name="riad beqiri" userId="ec1538a2881ba5af" providerId="LiveId" clId="{9C9D85DB-DBC1-47FC-A3FE-BA4599F67744}" dt="2022-12-22T12:30:28.986" v="48" actId="20577"/>
        <pc:sldMkLst>
          <pc:docMk/>
          <pc:sldMk cId="3049390789" sldId="325"/>
        </pc:sldMkLst>
        <pc:spChg chg="mod">
          <ac:chgData name="riad beqiri" userId="ec1538a2881ba5af" providerId="LiveId" clId="{9C9D85DB-DBC1-47FC-A3FE-BA4599F67744}" dt="2022-12-22T12:30:28.986" v="48" actId="20577"/>
          <ac:spMkLst>
            <pc:docMk/>
            <pc:sldMk cId="3049390789" sldId="325"/>
            <ac:spMk id="13" creationId="{EC8461E0-A413-A3DC-D6FC-2BA83E31D328}"/>
          </ac:spMkLst>
        </pc:spChg>
      </pc:sldChg>
      <pc:sldChg chg="addSp delSp modSp mod">
        <pc:chgData name="riad beqiri" userId="ec1538a2881ba5af" providerId="LiveId" clId="{9C9D85DB-DBC1-47FC-A3FE-BA4599F67744}" dt="2022-12-22T10:17:44.570" v="21" actId="408"/>
        <pc:sldMkLst>
          <pc:docMk/>
          <pc:sldMk cId="1862724475" sldId="327"/>
        </pc:sldMkLst>
        <pc:spChg chg="del mod">
          <ac:chgData name="riad beqiri" userId="ec1538a2881ba5af" providerId="LiveId" clId="{9C9D85DB-DBC1-47FC-A3FE-BA4599F67744}" dt="2022-12-22T08:53:59.306" v="2" actId="478"/>
          <ac:spMkLst>
            <pc:docMk/>
            <pc:sldMk cId="1862724475" sldId="327"/>
            <ac:spMk id="5" creationId="{75CDA08E-2ADF-B600-679F-C1157A8AE005}"/>
          </ac:spMkLst>
        </pc:spChg>
        <pc:picChg chg="del mod">
          <ac:chgData name="riad beqiri" userId="ec1538a2881ba5af" providerId="LiveId" clId="{9C9D85DB-DBC1-47FC-A3FE-BA4599F67744}" dt="2022-12-22T08:54:02.017" v="4" actId="478"/>
          <ac:picMkLst>
            <pc:docMk/>
            <pc:sldMk cId="1862724475" sldId="327"/>
            <ac:picMk id="4" creationId="{C4BE4488-59E5-E051-FADB-417929442043}"/>
          </ac:picMkLst>
        </pc:picChg>
        <pc:picChg chg="add del mod">
          <ac:chgData name="riad beqiri" userId="ec1538a2881ba5af" providerId="LiveId" clId="{9C9D85DB-DBC1-47FC-A3FE-BA4599F67744}" dt="2022-12-22T10:17:17.324" v="12" actId="478"/>
          <ac:picMkLst>
            <pc:docMk/>
            <pc:sldMk cId="1862724475" sldId="327"/>
            <ac:picMk id="8" creationId="{57FCAAC0-D576-C5C2-6035-BB2554473781}"/>
          </ac:picMkLst>
        </pc:picChg>
        <pc:picChg chg="add mod">
          <ac:chgData name="riad beqiri" userId="ec1538a2881ba5af" providerId="LiveId" clId="{9C9D85DB-DBC1-47FC-A3FE-BA4599F67744}" dt="2022-12-22T10:17:44.570" v="21" actId="408"/>
          <ac:picMkLst>
            <pc:docMk/>
            <pc:sldMk cId="1862724475" sldId="327"/>
            <ac:picMk id="10" creationId="{256CD945-C47B-C678-B665-6490ED27681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16" kern="1200">
        <a:solidFill>
          <a:schemeClr val="tx1"/>
        </a:solidFill>
        <a:latin typeface="Arial" charset="0"/>
        <a:ea typeface="+mn-ea"/>
        <a:cs typeface="+mn-cs"/>
      </a:defRPr>
    </a:lvl1pPr>
    <a:lvl2pPr marL="310987" algn="l" rtl="0" fontAlgn="base">
      <a:spcBef>
        <a:spcPct val="30000"/>
      </a:spcBef>
      <a:spcAft>
        <a:spcPct val="0"/>
      </a:spcAft>
      <a:defRPr sz="816" kern="1200">
        <a:solidFill>
          <a:schemeClr val="tx1"/>
        </a:solidFill>
        <a:latin typeface="Arial" charset="0"/>
        <a:ea typeface="+mn-ea"/>
        <a:cs typeface="+mn-cs"/>
      </a:defRPr>
    </a:lvl2pPr>
    <a:lvl3pPr marL="621975" algn="l" rtl="0" fontAlgn="base">
      <a:spcBef>
        <a:spcPct val="30000"/>
      </a:spcBef>
      <a:spcAft>
        <a:spcPct val="0"/>
      </a:spcAft>
      <a:defRPr sz="816" kern="1200">
        <a:solidFill>
          <a:schemeClr val="tx1"/>
        </a:solidFill>
        <a:latin typeface="Arial" charset="0"/>
        <a:ea typeface="+mn-ea"/>
        <a:cs typeface="+mn-cs"/>
      </a:defRPr>
    </a:lvl3pPr>
    <a:lvl4pPr marL="932962" algn="l" rtl="0" fontAlgn="base">
      <a:spcBef>
        <a:spcPct val="30000"/>
      </a:spcBef>
      <a:spcAft>
        <a:spcPct val="0"/>
      </a:spcAft>
      <a:defRPr sz="816" kern="1200">
        <a:solidFill>
          <a:schemeClr val="tx1"/>
        </a:solidFill>
        <a:latin typeface="Arial" charset="0"/>
        <a:ea typeface="+mn-ea"/>
        <a:cs typeface="+mn-cs"/>
      </a:defRPr>
    </a:lvl4pPr>
    <a:lvl5pPr marL="1243950" algn="l" rtl="0" fontAlgn="base">
      <a:spcBef>
        <a:spcPct val="30000"/>
      </a:spcBef>
      <a:spcAft>
        <a:spcPct val="0"/>
      </a:spcAft>
      <a:defRPr sz="816" kern="1200">
        <a:solidFill>
          <a:schemeClr val="tx1"/>
        </a:solidFill>
        <a:latin typeface="Arial" charset="0"/>
        <a:ea typeface="+mn-ea"/>
        <a:cs typeface="+mn-cs"/>
      </a:defRPr>
    </a:lvl5pPr>
    <a:lvl6pPr marL="155493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Bildbetrachtung zur Einleitung:</a:t>
            </a:r>
          </a:p>
          <a:p>
            <a:pPr marL="171450" indent="-171450">
              <a:buFontTx/>
              <a:buChar char="-"/>
            </a:pPr>
            <a:r>
              <a:rPr lang="de-DE" dirty="0"/>
              <a:t>Viele kleine, langsame, </a:t>
            </a:r>
            <a:r>
              <a:rPr lang="de-DE" dirty="0" err="1"/>
              <a:t>weiss</a:t>
            </a:r>
            <a:r>
              <a:rPr lang="de-DE" dirty="0"/>
              <a:t> </a:t>
            </a:r>
            <a:r>
              <a:rPr lang="de-DE" dirty="0" err="1"/>
              <a:t>gefährte</a:t>
            </a:r>
            <a:r>
              <a:rPr lang="de-DE" dirty="0"/>
              <a:t> ohne viel </a:t>
            </a:r>
            <a:r>
              <a:rPr lang="de-DE" dirty="0" err="1"/>
              <a:t>sicherheitsausstattung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Wenige </a:t>
            </a:r>
            <a:r>
              <a:rPr lang="de-DE" dirty="0" err="1"/>
              <a:t>fahrräder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Nutzungsmix</a:t>
            </a:r>
          </a:p>
          <a:p>
            <a:pPr marL="171450" indent="-171450">
              <a:buFontTx/>
              <a:buChar char="-"/>
            </a:pPr>
            <a:r>
              <a:rPr lang="de-DE" dirty="0"/>
              <a:t>Shuttle hält auf </a:t>
            </a:r>
            <a:r>
              <a:rPr lang="de-DE" dirty="0" err="1"/>
              <a:t>Veloweg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Es ist schön </a:t>
            </a:r>
            <a:r>
              <a:rPr lang="de-DE" dirty="0" err="1"/>
              <a:t>wetter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049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31230" y="1345538"/>
            <a:ext cx="7878826" cy="194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 baseline="0"/>
            </a:lvl1pPr>
          </a:lstStyle>
          <a:p>
            <a:pPr>
              <a:spcBef>
                <a:spcPct val="0"/>
              </a:spcBef>
            </a:pPr>
            <a:r>
              <a:rPr lang="de-DE" sz="1769" dirty="0"/>
              <a:t>Untertitel der Präsentation</a:t>
            </a:r>
            <a:endParaRPr lang="de-CH" sz="1769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66044"/>
            <a:ext cx="8524048" cy="2816208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7094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28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709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28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224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228478"/>
            <a:ext cx="631069" cy="2096238"/>
          </a:xfrm>
          <a:solidFill>
            <a:srgbClr val="FFFF00"/>
          </a:solidFill>
        </p:spPr>
        <p:txBody>
          <a:bodyPr/>
          <a:lstStyle>
            <a:lvl5pPr marL="851976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2034231-8541-76BC-921C-EEE25FC27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4" y="170232"/>
            <a:ext cx="2579930" cy="36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43806" y="4896205"/>
            <a:ext cx="738470" cy="122028"/>
          </a:xfrm>
        </p:spPr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371834" y="125267"/>
            <a:ext cx="8510442" cy="182500"/>
          </a:xfrm>
        </p:spPr>
        <p:txBody>
          <a:bodyPr/>
          <a:lstStyle>
            <a:lvl1pPr>
              <a:defRPr sz="12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KapitelTitel</a:t>
            </a:r>
            <a:r>
              <a:rPr lang="de-DE" dirty="0"/>
              <a:t> durch Klicken hinzufügen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A05DBEF-2B7A-E345-8CC4-977A595C35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570" y="339413"/>
            <a:ext cx="3763207" cy="1825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1" cap="all" baseline="0"/>
            </a:lvl1pPr>
          </a:lstStyle>
          <a:p>
            <a:pPr lvl="0"/>
            <a:r>
              <a:rPr lang="de-DE" dirty="0"/>
              <a:t>Folientitel bearbeiten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F7BB2B5-CB05-E443-B549-9D16D7987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570" y="1539413"/>
            <a:ext cx="7878826" cy="17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800"/>
              </a:spcAft>
              <a:defRPr sz="1200"/>
            </a:lvl1pPr>
            <a:lvl2pPr>
              <a:spcBef>
                <a:spcPts val="0"/>
              </a:spcBef>
              <a:defRPr sz="11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BCF24-2FE1-0094-65A2-149CB92A7C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5" y="4764387"/>
            <a:ext cx="1872208" cy="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43806" y="4896205"/>
            <a:ext cx="738470" cy="122028"/>
          </a:xfrm>
        </p:spPr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371834" y="125267"/>
            <a:ext cx="8510442" cy="182500"/>
          </a:xfrm>
        </p:spPr>
        <p:txBody>
          <a:bodyPr/>
          <a:lstStyle>
            <a:lvl1pPr>
              <a:defRPr sz="12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KapitelTitel</a:t>
            </a:r>
            <a:r>
              <a:rPr lang="de-DE" dirty="0"/>
              <a:t> durch Klicken hinzufügen</a:t>
            </a:r>
          </a:p>
        </p:txBody>
      </p:sp>
      <p:pic>
        <p:nvPicPr>
          <p:cNvPr id="7" name="Grafik 6" descr="FHNW_HABG_10mm">
            <a:extLst>
              <a:ext uri="{FF2B5EF4-FFF2-40B4-BE49-F238E27FC236}">
                <a16:creationId xmlns:a16="http://schemas.microsoft.com/office/drawing/2014/main" id="{A176BCA8-F89C-BE46-97FD-5CBAB4E8C75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4" y="4794596"/>
            <a:ext cx="1751146" cy="223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69FD6792-0AED-884B-85F2-1A31E39B7E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570" y="851965"/>
            <a:ext cx="3909548" cy="3526584"/>
          </a:xfrm>
          <a:solidFill>
            <a:schemeClr val="accent1"/>
          </a:solidFill>
        </p:spPr>
        <p:txBody>
          <a:bodyPr anchor="ctr"/>
          <a:lstStyle>
            <a:lvl1pPr algn="ctr">
              <a:defRPr sz="1428" b="0" baseline="0"/>
            </a:lvl1pPr>
          </a:lstStyle>
          <a:p>
            <a:pPr lvl="0"/>
            <a:r>
              <a:rPr lang="de-CH" sz="1360" b="0" dirty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A05DBEF-2B7A-E345-8CC4-977A595C35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570" y="339413"/>
            <a:ext cx="3763207" cy="1825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1" cap="all" baseline="0"/>
            </a:lvl1pPr>
          </a:lstStyle>
          <a:p>
            <a:pPr lvl="0"/>
            <a:r>
              <a:rPr lang="de-DE" dirty="0"/>
              <a:t>Folientitel bearbeiten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E1EF49E-16EF-454E-B892-557F3DB91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7573" y="851965"/>
            <a:ext cx="4464703" cy="352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800"/>
              </a:spcAft>
              <a:defRPr sz="1200"/>
            </a:lvl1pPr>
            <a:lvl2pPr>
              <a:spcBef>
                <a:spcPts val="0"/>
              </a:spcBef>
              <a:defRPr sz="11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F2E51C3B-BD13-6DEA-B11C-619015BB64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5" y="4764387"/>
            <a:ext cx="1872208" cy="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2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43806" y="4896205"/>
            <a:ext cx="738470" cy="122028"/>
          </a:xfrm>
        </p:spPr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371834" y="125267"/>
            <a:ext cx="8510442" cy="182500"/>
          </a:xfrm>
        </p:spPr>
        <p:txBody>
          <a:bodyPr/>
          <a:lstStyle>
            <a:lvl1pPr>
              <a:defRPr sz="12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KapitelTitel</a:t>
            </a:r>
            <a:r>
              <a:rPr lang="de-DE" dirty="0"/>
              <a:t> durch Klicken hinzufügen</a:t>
            </a:r>
          </a:p>
        </p:txBody>
      </p:sp>
      <p:pic>
        <p:nvPicPr>
          <p:cNvPr id="7" name="Grafik 6" descr="FHNW_HABG_10mm">
            <a:extLst>
              <a:ext uri="{FF2B5EF4-FFF2-40B4-BE49-F238E27FC236}">
                <a16:creationId xmlns:a16="http://schemas.microsoft.com/office/drawing/2014/main" id="{A176BCA8-F89C-BE46-97FD-5CBAB4E8C75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4" y="4794596"/>
            <a:ext cx="1751146" cy="2236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A05DBEF-2B7A-E345-8CC4-977A595C35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570" y="339413"/>
            <a:ext cx="3763207" cy="1825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1" cap="all" baseline="0"/>
            </a:lvl1pPr>
          </a:lstStyle>
          <a:p>
            <a:pPr lvl="0"/>
            <a:r>
              <a:rPr lang="de-DE" dirty="0"/>
              <a:t>Folientitel bearbeiten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D761D7E-34EC-384B-B6CB-1D00AD9197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72728" y="851014"/>
            <a:ext cx="3909548" cy="3526584"/>
          </a:xfrm>
          <a:solidFill>
            <a:schemeClr val="accent1"/>
          </a:solidFill>
        </p:spPr>
        <p:txBody>
          <a:bodyPr anchor="ctr"/>
          <a:lstStyle>
            <a:lvl1pPr algn="ctr">
              <a:defRPr sz="1428" b="0" baseline="0"/>
            </a:lvl1pPr>
          </a:lstStyle>
          <a:p>
            <a:pPr lvl="0"/>
            <a:r>
              <a:rPr lang="de-CH" sz="1360" b="0" dirty="0"/>
              <a:t>Durch Bild oder Grafik ersetzen (Grösse und Position beibehalten)</a:t>
            </a:r>
            <a:endParaRPr lang="de-CH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0E3380A-4497-004B-BA72-915FC90D1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570" y="851014"/>
            <a:ext cx="4464703" cy="352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800"/>
              </a:spcAft>
              <a:defRPr sz="1200"/>
            </a:lvl1pPr>
            <a:lvl2pPr>
              <a:spcBef>
                <a:spcPts val="0"/>
              </a:spcBef>
              <a:defRPr sz="11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15C0CE4F-B6D9-6B4B-447F-473724A360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5" y="4764387"/>
            <a:ext cx="1872208" cy="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71834" y="1934612"/>
            <a:ext cx="8510442" cy="2595809"/>
          </a:xfrm>
          <a:solidFill>
            <a:schemeClr val="accent1"/>
          </a:solidFill>
        </p:spPr>
        <p:txBody>
          <a:bodyPr anchor="ctr"/>
          <a:lstStyle>
            <a:lvl1pPr algn="ctr">
              <a:defRPr sz="1428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10E6B8DF-7CB1-7E48-A14D-890E5C31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3806" y="4896205"/>
            <a:ext cx="738470" cy="122028"/>
          </a:xfrm>
        </p:spPr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7E10F90-4162-5B46-811F-A45A87663F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71834" y="125267"/>
            <a:ext cx="8510442" cy="182500"/>
          </a:xfrm>
        </p:spPr>
        <p:txBody>
          <a:bodyPr/>
          <a:lstStyle>
            <a:lvl1pPr>
              <a:defRPr sz="12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KapitelTitel</a:t>
            </a:r>
            <a:r>
              <a:rPr lang="de-DE" dirty="0"/>
              <a:t> durch Klicken hinzufügen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0415F517-30C0-A04B-AE67-14FE4243C3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570" y="339413"/>
            <a:ext cx="3763207" cy="1825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1" cap="all" baseline="0"/>
            </a:lvl1pPr>
          </a:lstStyle>
          <a:p>
            <a:pPr lvl="0"/>
            <a:r>
              <a:rPr lang="de-DE" dirty="0"/>
              <a:t>Folientitel bearbeiten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BEB0C51-9F1F-984F-A757-ED91C64C3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570" y="1131590"/>
            <a:ext cx="851044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800"/>
              </a:spcAft>
              <a:defRPr sz="1200"/>
            </a:lvl1pPr>
            <a:lvl2pPr>
              <a:spcBef>
                <a:spcPts val="0"/>
              </a:spcBef>
              <a:defRPr sz="11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7C54A0-99F2-C98B-C1D0-D12D6ABC5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5" y="4764387"/>
            <a:ext cx="1872208" cy="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685" y="1028528"/>
            <a:ext cx="8522590" cy="3257006"/>
          </a:xfrm>
          <a:solidFill>
            <a:schemeClr val="accent1"/>
          </a:solidFill>
        </p:spPr>
        <p:txBody>
          <a:bodyPr anchor="ctr"/>
          <a:lstStyle>
            <a:lvl1pPr algn="ctr">
              <a:defRPr sz="1428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9686" y="4405529"/>
            <a:ext cx="8522591" cy="489775"/>
          </a:xfrm>
        </p:spPr>
        <p:txBody>
          <a:bodyPr/>
          <a:lstStyle>
            <a:lvl1pPr>
              <a:spcBef>
                <a:spcPts val="544"/>
              </a:spcBef>
              <a:defRPr sz="102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  <p:sp>
        <p:nvSpPr>
          <p:cNvPr id="9" name="Foliennummernplatzhalter 3">
            <a:extLst>
              <a:ext uri="{FF2B5EF4-FFF2-40B4-BE49-F238E27FC236}">
                <a16:creationId xmlns:a16="http://schemas.microsoft.com/office/drawing/2014/main" id="{60E0D48F-FE2C-F446-A92E-FEC437C3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3806" y="4896205"/>
            <a:ext cx="738470" cy="122028"/>
          </a:xfrm>
        </p:spPr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9C3E449-0CA9-D34F-AC31-DD38B72608D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71834" y="125267"/>
            <a:ext cx="8510442" cy="182500"/>
          </a:xfrm>
        </p:spPr>
        <p:txBody>
          <a:bodyPr/>
          <a:lstStyle>
            <a:lvl1pPr>
              <a:defRPr sz="12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KapitelTitel</a:t>
            </a:r>
            <a:r>
              <a:rPr lang="de-DE" dirty="0"/>
              <a:t> durch Klicken hinzufügen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491DB3C-84A7-6149-9AC3-A42DC2660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570" y="339413"/>
            <a:ext cx="3763207" cy="1825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1" cap="all" baseline="0"/>
            </a:lvl1pPr>
          </a:lstStyle>
          <a:p>
            <a:pPr lvl="0"/>
            <a:r>
              <a:rPr lang="de-DE" dirty="0"/>
              <a:t>Folientitel bearbeiten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D6E1D651-F6FB-7811-0D71-D405F35885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5" y="4764387"/>
            <a:ext cx="1872208" cy="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66576949-EA69-FE4B-963A-C8EA24DE9D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570" y="874206"/>
            <a:ext cx="4056489" cy="3504342"/>
          </a:xfrm>
          <a:solidFill>
            <a:schemeClr val="accent1"/>
          </a:solidFill>
        </p:spPr>
        <p:txBody>
          <a:bodyPr anchor="ctr"/>
          <a:lstStyle>
            <a:lvl1pPr algn="ctr">
              <a:defRPr sz="1428" b="0" baseline="0"/>
            </a:lvl1pPr>
          </a:lstStyle>
          <a:p>
            <a:pPr lvl="0"/>
            <a:r>
              <a:rPr lang="de-CH" sz="1360" b="0" dirty="0"/>
              <a:t>Durch Bild oder Grafik ersetzen (Grösse und Position beibehalten)</a:t>
            </a:r>
            <a:endParaRPr lang="de-CH" dirty="0"/>
          </a:p>
        </p:txBody>
      </p:sp>
      <p:sp>
        <p:nvSpPr>
          <p:cNvPr id="13" name="Foliennummernplatzhalter 3">
            <a:extLst>
              <a:ext uri="{FF2B5EF4-FFF2-40B4-BE49-F238E27FC236}">
                <a16:creationId xmlns:a16="http://schemas.microsoft.com/office/drawing/2014/main" id="{F2C58180-2CD3-0047-9159-1B6B4383BE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143806" y="4896205"/>
            <a:ext cx="738470" cy="12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r" defTabSz="104298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51188DD-6605-4EF4-9E67-B567F731CE68}" type="slidenum">
              <a:rPr lang="de-CH" sz="816" smtClean="0">
                <a:solidFill>
                  <a:srgbClr val="000000"/>
                </a:solidFill>
              </a:rPr>
              <a:pPr/>
              <a:t>‹Nr.›</a:t>
            </a:fld>
            <a:endParaRPr lang="de-CH" sz="816">
              <a:solidFill>
                <a:srgbClr val="000000"/>
              </a:solidFill>
            </a:endParaRP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FC6CE049-4D22-4146-90C8-59F18B79D6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570" y="339413"/>
            <a:ext cx="3763207" cy="1825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1" cap="all" baseline="0"/>
            </a:lvl1pPr>
          </a:lstStyle>
          <a:p>
            <a:pPr lvl="0"/>
            <a:r>
              <a:rPr lang="de-DE" dirty="0"/>
              <a:t>Folientitel bearbeiten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DC3CC7-E7DE-194F-AEE9-C0BF16AF89BC}"/>
              </a:ext>
            </a:extLst>
          </p:cNvPr>
          <p:cNvSpPr>
            <a:spLocks noGrp="1" noChangeArrowheads="1"/>
          </p:cNvSpPr>
          <p:nvPr>
            <p:ph idx="15"/>
          </p:nvPr>
        </p:nvSpPr>
        <p:spPr bwMode="auto">
          <a:xfrm>
            <a:off x="4718943" y="883761"/>
            <a:ext cx="4163335" cy="350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800"/>
              </a:spcAft>
              <a:defRPr sz="1200"/>
            </a:lvl1pPr>
            <a:lvl2pPr>
              <a:spcBef>
                <a:spcPts val="0"/>
              </a:spcBef>
              <a:defRPr sz="11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1F6EFB-4DFA-7F46-A1F5-5BA2EBEEC25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71834" y="125267"/>
            <a:ext cx="8510442" cy="182500"/>
          </a:xfrm>
        </p:spPr>
        <p:txBody>
          <a:bodyPr/>
          <a:lstStyle>
            <a:lvl1pPr>
              <a:defRPr sz="12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KapitelTitel</a:t>
            </a:r>
            <a:r>
              <a:rPr lang="de-DE" dirty="0"/>
              <a:t> durch Klicken hinzufügen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C0E1FF56-6EF3-2540-B1A1-00EC08354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5" y="4764387"/>
            <a:ext cx="1872208" cy="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9872" y="1026973"/>
            <a:ext cx="7878826" cy="24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230" y="1494564"/>
            <a:ext cx="7878826" cy="17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0228" y="4896205"/>
            <a:ext cx="738470" cy="12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709440">
              <a:defRPr sz="816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9" name="Grafik 8" descr="FHNW_HABG_10mm">
            <a:extLst>
              <a:ext uri="{FF2B5EF4-FFF2-40B4-BE49-F238E27FC236}">
                <a16:creationId xmlns:a16="http://schemas.microsoft.com/office/drawing/2014/main" id="{F5141DD3-0234-F241-81C7-B3891712254E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4" y="4794596"/>
            <a:ext cx="1751146" cy="223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30" r:id="rId3"/>
    <p:sldLayoutId id="2147483731" r:id="rId4"/>
    <p:sldLayoutId id="2147483727" r:id="rId5"/>
    <p:sldLayoutId id="2147483728" r:id="rId6"/>
    <p:sldLayoutId id="2147483729" r:id="rId7"/>
  </p:sldLayoutIdLst>
  <p:hf hdr="0"/>
  <p:txStyles>
    <p:titleStyle>
      <a:lvl1pPr algn="l" defTabSz="709440" rtl="0" eaLnBrk="1" fontAlgn="base" hangingPunct="1">
        <a:spcBef>
          <a:spcPct val="0"/>
        </a:spcBef>
        <a:spcAft>
          <a:spcPct val="0"/>
        </a:spcAft>
        <a:defRPr sz="2449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2pPr>
      <a:lvl3pPr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3pPr>
      <a:lvl4pPr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4pPr>
      <a:lvl5pPr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5pPr>
      <a:lvl6pPr marL="310987"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6pPr>
      <a:lvl7pPr marL="621975"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7pPr>
      <a:lvl8pPr marL="932962"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8pPr>
      <a:lvl9pPr marL="1243950" algn="l" defTabSz="709440" rtl="0" eaLnBrk="1" fontAlgn="base" hangingPunct="1">
        <a:spcBef>
          <a:spcPct val="0"/>
        </a:spcBef>
        <a:spcAft>
          <a:spcPct val="0"/>
        </a:spcAft>
        <a:defRPr sz="1360" b="1">
          <a:solidFill>
            <a:schemeClr val="tx2"/>
          </a:solidFill>
          <a:latin typeface="Arial" charset="0"/>
        </a:defRPr>
      </a:lvl9pPr>
    </p:titleStyle>
    <p:bodyStyle>
      <a:lvl1pPr algn="l" defTabSz="709440" rtl="0" eaLnBrk="1" fontAlgn="base" hangingPunct="1">
        <a:lnSpc>
          <a:spcPct val="115000"/>
        </a:lnSpc>
        <a:spcBef>
          <a:spcPts val="816"/>
        </a:spcBef>
        <a:spcAft>
          <a:spcPts val="816"/>
        </a:spcAft>
        <a:defRPr sz="1360" b="0">
          <a:solidFill>
            <a:schemeClr val="tx1"/>
          </a:solidFill>
          <a:latin typeface="+mn-lt"/>
          <a:ea typeface="+mn-ea"/>
          <a:cs typeface="+mn-cs"/>
        </a:defRPr>
      </a:lvl1pPr>
      <a:lvl2pPr marL="239719" indent="-116620" algn="l" defTabSz="709440" rtl="0" eaLnBrk="1" fontAlgn="base" hangingPunct="1">
        <a:lnSpc>
          <a:spcPct val="115000"/>
        </a:lnSpc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360">
          <a:solidFill>
            <a:schemeClr val="tx1"/>
          </a:solidFill>
          <a:latin typeface="+mn-lt"/>
        </a:defRPr>
      </a:lvl2pPr>
      <a:lvl3pPr marL="484838" indent="-115541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088">
          <a:solidFill>
            <a:schemeClr val="tx1"/>
          </a:solidFill>
          <a:latin typeface="+mn-lt"/>
        </a:defRPr>
      </a:lvl3pPr>
      <a:lvl4pPr marL="729957" indent="-123099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088">
          <a:solidFill>
            <a:schemeClr val="tx1"/>
          </a:solidFill>
          <a:latin typeface="+mn-lt"/>
        </a:defRPr>
      </a:lvl4pPr>
      <a:lvl5pPr marL="973995" indent="-122020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088">
          <a:solidFill>
            <a:schemeClr val="tx1"/>
          </a:solidFill>
          <a:latin typeface="+mn-lt"/>
        </a:defRPr>
      </a:lvl5pPr>
      <a:lvl6pPr marL="1284983" indent="-122020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360">
          <a:solidFill>
            <a:schemeClr val="tx1"/>
          </a:solidFill>
          <a:latin typeface="+mn-lt"/>
        </a:defRPr>
      </a:lvl6pPr>
      <a:lvl7pPr marL="1595970" indent="-122020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360">
          <a:solidFill>
            <a:schemeClr val="tx1"/>
          </a:solidFill>
          <a:latin typeface="+mn-lt"/>
        </a:defRPr>
      </a:lvl7pPr>
      <a:lvl8pPr marL="1906958" indent="-122020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360">
          <a:solidFill>
            <a:schemeClr val="tx1"/>
          </a:solidFill>
          <a:latin typeface="+mn-lt"/>
        </a:defRPr>
      </a:lvl8pPr>
      <a:lvl9pPr marL="2217945" indent="-122020" algn="l" defTabSz="709440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36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98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97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96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95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93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92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91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90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Dokument, Schreibtisch enthält.&#10;&#10;Automatisch generierte Beschreibung">
            <a:extLst>
              <a:ext uri="{FF2B5EF4-FFF2-40B4-BE49-F238E27FC236}">
                <a16:creationId xmlns:a16="http://schemas.microsoft.com/office/drawing/2014/main" id="{D9CBA27A-3693-4296-C686-DA5C8CAE3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027"/>
            <a:ext cx="5119940" cy="3413293"/>
          </a:xfrm>
          <a:prstGeom prst="rect">
            <a:avLst/>
          </a:prstGeom>
        </p:spPr>
      </p:pic>
      <p:sp>
        <p:nvSpPr>
          <p:cNvPr id="2" name="Untertitel 1">
            <a:extLst>
              <a:ext uri="{FF2B5EF4-FFF2-40B4-BE49-F238E27FC236}">
                <a16:creationId xmlns:a16="http://schemas.microsoft.com/office/drawing/2014/main" id="{04AEFD96-FC6E-2F48-824F-F41065E70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3306" y="1419622"/>
            <a:ext cx="3771182" cy="3034698"/>
          </a:xfrm>
        </p:spPr>
        <p:txBody>
          <a:bodyPr/>
          <a:lstStyle/>
          <a:p>
            <a:r>
              <a:rPr lang="de-DE" dirty="0"/>
              <a:t>Team Film Festival Locarno</a:t>
            </a:r>
            <a:br>
              <a:rPr lang="de-DE" i="1" dirty="0"/>
            </a:br>
            <a:br>
              <a:rPr lang="de-DE" sz="1400" dirty="0"/>
            </a:br>
            <a:r>
              <a:rPr lang="de-DE" sz="1400" i="1" dirty="0"/>
              <a:t>Riad Beqiri</a:t>
            </a:r>
            <a:br>
              <a:rPr lang="de-DE" sz="1400" i="1" dirty="0"/>
            </a:br>
            <a:r>
              <a:rPr lang="de-DE" sz="1400" i="1" dirty="0"/>
              <a:t>Janick Marti</a:t>
            </a:r>
            <a:br>
              <a:rPr lang="de-DE" sz="1400" i="1" dirty="0"/>
            </a:br>
            <a:r>
              <a:rPr lang="de-DE" sz="1400" i="1" dirty="0">
                <a:solidFill>
                  <a:schemeClr val="bg1">
                    <a:lumMod val="75000"/>
                  </a:schemeClr>
                </a:solidFill>
              </a:rPr>
              <a:t>Navneet Kaur</a:t>
            </a:r>
            <a:br>
              <a:rPr lang="de-DE" sz="1400" i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400" i="1" dirty="0">
                <a:solidFill>
                  <a:schemeClr val="bg1">
                    <a:lumMod val="75000"/>
                  </a:schemeClr>
                </a:solidFill>
              </a:rPr>
              <a:t>Pawanpreet Kaut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0C11779-5306-224D-B1AD-A56370C1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306" y="1041027"/>
            <a:ext cx="3771182" cy="450603"/>
          </a:xfrm>
        </p:spPr>
        <p:txBody>
          <a:bodyPr/>
          <a:lstStyle/>
          <a:p>
            <a:r>
              <a:rPr lang="de-DE" dirty="0"/>
              <a:t>Clinical Trial Recruitment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1EA3C4-E0EB-1946-A019-4F255A161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58082"/>
            <a:ext cx="631069" cy="209623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86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9E866D-1226-4545-940B-2990D777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EB7F7-D200-8040-8C40-A744BF24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digitalisation</a:t>
            </a:r>
            <a:r>
              <a:rPr lang="de-DE" dirty="0"/>
              <a:t> of </a:t>
            </a:r>
            <a:r>
              <a:rPr lang="de-DE" dirty="0" err="1"/>
              <a:t>business</a:t>
            </a:r>
            <a:r>
              <a:rPr lang="de-DE" dirty="0"/>
              <a:t> Processes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E03CC54-BAB9-514B-307E-5AFA6EBED4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CH" dirty="0"/>
              <a:t>Clinical Trials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C697868-23D3-8BF9-6E1E-90EE4231B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355597"/>
            <a:ext cx="5335488" cy="243230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9FFD05E-F79D-0971-1F78-AA3EB1170A86}"/>
              </a:ext>
            </a:extLst>
          </p:cNvPr>
          <p:cNvSpPr txBox="1"/>
          <p:nvPr/>
        </p:nvSpPr>
        <p:spPr bwMode="auto">
          <a:xfrm>
            <a:off x="4283968" y="3678577"/>
            <a:ext cx="928139" cy="10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700" i="1" kern="0" dirty="0">
                <a:solidFill>
                  <a:schemeClr val="bg1">
                    <a:lumMod val="85000"/>
                  </a:schemeClr>
                </a:solidFill>
              </a:rPr>
              <a:t>Source: cbinsights.com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8461E0-A413-A3DC-D6FC-2BA83E31D328}"/>
              </a:ext>
            </a:extLst>
          </p:cNvPr>
          <p:cNvSpPr txBox="1"/>
          <p:nvPr/>
        </p:nvSpPr>
        <p:spPr bwMode="auto">
          <a:xfrm>
            <a:off x="539552" y="1355597"/>
            <a:ext cx="3312368" cy="247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1200" b="1" kern="0" dirty="0"/>
              <a:t>Clinical Trials </a:t>
            </a:r>
          </a:p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1200" kern="0" dirty="0"/>
              <a:t>Research </a:t>
            </a:r>
            <a:r>
              <a:rPr lang="de-CH" sz="1200" kern="0" dirty="0" err="1"/>
              <a:t>study</a:t>
            </a:r>
            <a:r>
              <a:rPr lang="de-CH" sz="1200" kern="0" dirty="0"/>
              <a:t> </a:t>
            </a:r>
            <a:r>
              <a:rPr lang="de-CH" sz="1200" kern="0" dirty="0" err="1"/>
              <a:t>conducted</a:t>
            </a:r>
            <a:r>
              <a:rPr lang="de-CH" sz="1200" kern="0" dirty="0"/>
              <a:t> in human </a:t>
            </a:r>
            <a:r>
              <a:rPr lang="de-CH" sz="1200" kern="0" dirty="0" err="1"/>
              <a:t>beings</a:t>
            </a:r>
            <a:r>
              <a:rPr lang="de-CH" sz="1200" kern="0" dirty="0"/>
              <a:t> </a:t>
            </a:r>
            <a:r>
              <a:rPr lang="de-CH" sz="1200" kern="0" dirty="0" err="1"/>
              <a:t>with</a:t>
            </a:r>
            <a:r>
              <a:rPr lang="de-CH" sz="1200" kern="0" dirty="0"/>
              <a:t> the </a:t>
            </a:r>
            <a:r>
              <a:rPr lang="de-CH" sz="1200" kern="0" dirty="0" err="1"/>
              <a:t>goal</a:t>
            </a:r>
            <a:r>
              <a:rPr lang="de-CH" sz="1200" kern="0" dirty="0"/>
              <a:t> of </a:t>
            </a:r>
            <a:r>
              <a:rPr lang="de-CH" sz="1200" kern="0" dirty="0" err="1"/>
              <a:t>answering</a:t>
            </a:r>
            <a:r>
              <a:rPr lang="de-CH" sz="1200" kern="0" dirty="0"/>
              <a:t> </a:t>
            </a:r>
            <a:r>
              <a:rPr lang="de-CH" sz="1200" kern="0" dirty="0" err="1"/>
              <a:t>specific</a:t>
            </a:r>
            <a:r>
              <a:rPr lang="de-CH" sz="1200" kern="0" dirty="0"/>
              <a:t> </a:t>
            </a:r>
            <a:r>
              <a:rPr lang="de-CH" sz="1200" kern="0" dirty="0" err="1"/>
              <a:t>questions</a:t>
            </a:r>
            <a:r>
              <a:rPr lang="de-CH" sz="1200" kern="0" dirty="0"/>
              <a:t> </a:t>
            </a:r>
            <a:r>
              <a:rPr lang="de-CH" sz="1200" kern="0" dirty="0" err="1"/>
              <a:t>about</a:t>
            </a:r>
            <a:r>
              <a:rPr lang="de-CH" sz="1200" kern="0" dirty="0"/>
              <a:t> </a:t>
            </a:r>
            <a:r>
              <a:rPr lang="de-CH" sz="1200" kern="0" dirty="0" err="1"/>
              <a:t>new</a:t>
            </a:r>
            <a:r>
              <a:rPr lang="de-CH" sz="1200" kern="0" dirty="0"/>
              <a:t> </a:t>
            </a:r>
            <a:r>
              <a:rPr lang="de-CH" sz="1200" kern="0" dirty="0" err="1"/>
              <a:t>therapies</a:t>
            </a:r>
            <a:r>
              <a:rPr lang="de-CH" sz="1200" kern="0" dirty="0"/>
              <a:t>, </a:t>
            </a:r>
            <a:r>
              <a:rPr lang="de-CH" sz="1200" kern="0" dirty="0" err="1"/>
              <a:t>vaccines</a:t>
            </a:r>
            <a:r>
              <a:rPr lang="de-CH" sz="1200" kern="0" dirty="0"/>
              <a:t>, </a:t>
            </a:r>
            <a:r>
              <a:rPr lang="de-CH" sz="1200" kern="0" dirty="0" err="1"/>
              <a:t>diagnostic</a:t>
            </a:r>
            <a:r>
              <a:rPr lang="de-CH" sz="1200" kern="0" dirty="0"/>
              <a:t> </a:t>
            </a:r>
            <a:r>
              <a:rPr lang="de-CH" sz="1200" kern="0" dirty="0" err="1"/>
              <a:t>procedures</a:t>
            </a:r>
            <a:r>
              <a:rPr lang="de-CH" sz="1200" kern="0" dirty="0"/>
              <a:t> </a:t>
            </a:r>
            <a:r>
              <a:rPr lang="de-CH" sz="1200" kern="0" dirty="0" err="1"/>
              <a:t>or</a:t>
            </a:r>
            <a:r>
              <a:rPr lang="de-CH" sz="1200" kern="0" dirty="0"/>
              <a:t> </a:t>
            </a:r>
            <a:r>
              <a:rPr lang="de-CH" sz="1200" kern="0" dirty="0" err="1"/>
              <a:t>drugs</a:t>
            </a:r>
            <a:r>
              <a:rPr lang="de-CH" sz="1200" kern="0" dirty="0"/>
              <a:t>.</a:t>
            </a:r>
          </a:p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endParaRPr lang="de-CH" sz="1200" kern="0" dirty="0"/>
          </a:p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1200" b="1" kern="0" dirty="0"/>
              <a:t>Phase I: </a:t>
            </a:r>
            <a:r>
              <a:rPr lang="de-CH" sz="1200" kern="0" dirty="0"/>
              <a:t>Human </a:t>
            </a:r>
            <a:r>
              <a:rPr lang="de-CH" sz="1200" kern="0" dirty="0" err="1"/>
              <a:t>Pharmacology</a:t>
            </a:r>
            <a:r>
              <a:rPr lang="de-CH" sz="1200" kern="0" dirty="0"/>
              <a:t> «</a:t>
            </a:r>
            <a:r>
              <a:rPr lang="de-CH" sz="1200" kern="0" dirty="0" err="1"/>
              <a:t>first</a:t>
            </a:r>
            <a:r>
              <a:rPr lang="de-CH" sz="1200" kern="0" dirty="0"/>
              <a:t> in human»</a:t>
            </a:r>
          </a:p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1200" b="1" kern="0" dirty="0"/>
              <a:t>Phase II: </a:t>
            </a:r>
            <a:r>
              <a:rPr lang="de-CH" sz="1200" kern="0" dirty="0" err="1"/>
              <a:t>Therapeutic</a:t>
            </a:r>
            <a:r>
              <a:rPr lang="de-CH" sz="1200" kern="0" dirty="0"/>
              <a:t> </a:t>
            </a:r>
            <a:r>
              <a:rPr lang="de-CH" sz="1200" kern="0" dirty="0" err="1"/>
              <a:t>Exploratory</a:t>
            </a:r>
            <a:endParaRPr lang="de-CH" sz="1200" kern="0" dirty="0"/>
          </a:p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1200" b="1" kern="0" dirty="0"/>
              <a:t>Phase III: </a:t>
            </a:r>
            <a:r>
              <a:rPr lang="de-CH" sz="1200" kern="0" dirty="0" err="1"/>
              <a:t>Therapeutic</a:t>
            </a:r>
            <a:r>
              <a:rPr lang="de-CH" sz="1200" kern="0" dirty="0"/>
              <a:t> </a:t>
            </a:r>
            <a:r>
              <a:rPr lang="de-CH" sz="1200" kern="0" dirty="0" err="1"/>
              <a:t>Exploratory</a:t>
            </a:r>
            <a:endParaRPr lang="de-CH" sz="1200" kern="0" dirty="0"/>
          </a:p>
          <a:p>
            <a:pPr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tabLst>
                <a:tab pos="361739" algn="l"/>
              </a:tabLst>
            </a:pPr>
            <a:r>
              <a:rPr lang="de-CH" sz="12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Phase IV: Post approval Lifecycle </a:t>
            </a:r>
            <a:r>
              <a:rPr lang="de-CH" sz="12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  <a:endParaRPr lang="de-CH" sz="12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DB554AA-5E27-E25E-7516-5F16DAB2FBC0}"/>
              </a:ext>
            </a:extLst>
          </p:cNvPr>
          <p:cNvSpPr/>
          <p:nvPr/>
        </p:nvSpPr>
        <p:spPr bwMode="auto">
          <a:xfrm>
            <a:off x="5364088" y="3733237"/>
            <a:ext cx="623187" cy="278671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Saf</a:t>
            </a:r>
            <a:r>
              <a:rPr lang="de-CH" sz="900" dirty="0" err="1">
                <a:solidFill>
                  <a:schemeClr val="bg1"/>
                </a:solidFill>
              </a:rPr>
              <a:t>ety</a:t>
            </a:r>
            <a:endParaRPr kumimoji="0" lang="de-CH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F8A791D-7A73-C4F4-B21C-E8027921A219}"/>
              </a:ext>
            </a:extLst>
          </p:cNvPr>
          <p:cNvSpPr/>
          <p:nvPr/>
        </p:nvSpPr>
        <p:spPr bwMode="auto">
          <a:xfrm>
            <a:off x="6039749" y="3733237"/>
            <a:ext cx="887821" cy="278671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Safety</a:t>
            </a:r>
            <a:r>
              <a:rPr kumimoji="0" lang="de-CH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&amp; </a:t>
            </a:r>
            <a:r>
              <a:rPr kumimoji="0" lang="de-CH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Efficacy</a:t>
            </a:r>
            <a:endParaRPr kumimoji="0" lang="de-CH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AB16846-DBB8-7AAE-EBFD-00C2BDEC777C}"/>
              </a:ext>
            </a:extLst>
          </p:cNvPr>
          <p:cNvSpPr/>
          <p:nvPr/>
        </p:nvSpPr>
        <p:spPr bwMode="auto">
          <a:xfrm>
            <a:off x="6972985" y="3733237"/>
            <a:ext cx="1199415" cy="278671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Efficacy</a:t>
            </a:r>
            <a:endParaRPr kumimoji="0" lang="de-CH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5DC16A-FB8E-4F08-0C46-9CAE4C16F507}"/>
              </a:ext>
            </a:extLst>
          </p:cNvPr>
          <p:cNvSpPr/>
          <p:nvPr/>
        </p:nvSpPr>
        <p:spPr bwMode="auto">
          <a:xfrm>
            <a:off x="5364088" y="843559"/>
            <a:ext cx="623187" cy="520050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900" dirty="0">
                <a:solidFill>
                  <a:schemeClr val="bg1"/>
                </a:solidFill>
              </a:rPr>
              <a:t>10</a:t>
            </a:r>
            <a:r>
              <a:rPr kumimoji="0" lang="de-CH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- 100 </a:t>
            </a:r>
            <a:r>
              <a:rPr kumimoji="0" lang="de-CH" sz="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healthy</a:t>
            </a:r>
            <a:r>
              <a:rPr kumimoji="0" lang="de-CH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de-CH" sz="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volunteers</a:t>
            </a: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D9BDA6A-E0EB-B54E-66ED-7A453FCCFE40}"/>
              </a:ext>
            </a:extLst>
          </p:cNvPr>
          <p:cNvSpPr/>
          <p:nvPr/>
        </p:nvSpPr>
        <p:spPr bwMode="auto">
          <a:xfrm>
            <a:off x="6039749" y="843559"/>
            <a:ext cx="887821" cy="520050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50 – 500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volunteers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b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with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disease</a:t>
            </a: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89C4F83-9526-9797-7C7C-7473A44E7EF0}"/>
              </a:ext>
            </a:extLst>
          </p:cNvPr>
          <p:cNvSpPr/>
          <p:nvPr/>
        </p:nvSpPr>
        <p:spPr bwMode="auto">
          <a:xfrm>
            <a:off x="6972985" y="843559"/>
            <a:ext cx="1199415" cy="520050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Thousands</a:t>
            </a:r>
            <a:r>
              <a:rPr kumimoji="0" lang="de-CH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b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of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patients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b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with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disease</a:t>
            </a: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9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9E866D-1226-4545-940B-2990D777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EB7F7-D200-8040-8C40-A744BF24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digitalisation</a:t>
            </a:r>
            <a:r>
              <a:rPr lang="de-DE" dirty="0"/>
              <a:t> of </a:t>
            </a:r>
            <a:r>
              <a:rPr lang="de-DE" dirty="0" err="1"/>
              <a:t>business</a:t>
            </a:r>
            <a:r>
              <a:rPr lang="de-DE" dirty="0"/>
              <a:t> Processes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E03CC54-BAB9-514B-307E-5AFA6EBED4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CH" dirty="0"/>
              <a:t>Clinical Trial Recruitment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13BDE16-5882-5517-175E-0BC04E10C7E7}"/>
              </a:ext>
            </a:extLst>
          </p:cNvPr>
          <p:cNvSpPr/>
          <p:nvPr/>
        </p:nvSpPr>
        <p:spPr bwMode="auto">
          <a:xfrm>
            <a:off x="647564" y="1131590"/>
            <a:ext cx="7848872" cy="278671"/>
          </a:xfrm>
          <a:prstGeom prst="rect">
            <a:avLst/>
          </a:prstGeom>
          <a:solidFill>
            <a:srgbClr val="43A1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b="1" dirty="0">
                <a:solidFill>
                  <a:schemeClr val="bg1"/>
                </a:solidFill>
              </a:rPr>
              <a:t>CHALLENGES</a:t>
            </a:r>
            <a:endParaRPr kumimoji="0" lang="de-CH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4980EF-59B7-1C43-8F8E-C53D7B6D6BBC}"/>
              </a:ext>
            </a:extLst>
          </p:cNvPr>
          <p:cNvSpPr/>
          <p:nvPr/>
        </p:nvSpPr>
        <p:spPr bwMode="auto">
          <a:xfrm>
            <a:off x="647564" y="1491630"/>
            <a:ext cx="1764196" cy="2376264"/>
          </a:xfrm>
          <a:prstGeom prst="rect">
            <a:avLst/>
          </a:prstGeom>
          <a:noFill/>
          <a:ln w="9525" cap="flat" cmpd="sng" algn="ctr">
            <a:solidFill>
              <a:srgbClr val="43A1C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b="1" dirty="0"/>
              <a:t>RECRUIT THE RIGHT PEOPLE FOR THE TREATMENT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FCAB91D-3410-C47F-722A-8B4B6B6E2FE6}"/>
              </a:ext>
            </a:extLst>
          </p:cNvPr>
          <p:cNvSpPr/>
          <p:nvPr/>
        </p:nvSpPr>
        <p:spPr bwMode="auto">
          <a:xfrm>
            <a:off x="2675789" y="1491630"/>
            <a:ext cx="1764196" cy="2376264"/>
          </a:xfrm>
          <a:prstGeom prst="rect">
            <a:avLst/>
          </a:prstGeom>
          <a:noFill/>
          <a:ln w="9525" cap="flat" cmpd="sng" algn="ctr">
            <a:solidFill>
              <a:srgbClr val="43A1C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b="1" dirty="0"/>
              <a:t>A LOT OF MANUAL WORK INVOLVED</a:t>
            </a:r>
            <a:endParaRPr kumimoji="0" lang="de-CH" sz="11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3CE183-D87A-9049-D50B-C15F2684AC9F}"/>
              </a:ext>
            </a:extLst>
          </p:cNvPr>
          <p:cNvSpPr/>
          <p:nvPr/>
        </p:nvSpPr>
        <p:spPr bwMode="auto">
          <a:xfrm>
            <a:off x="6732240" y="1491630"/>
            <a:ext cx="1764196" cy="237626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b="1" dirty="0">
                <a:solidFill>
                  <a:schemeClr val="bg1">
                    <a:lumMod val="65000"/>
                  </a:schemeClr>
                </a:solidFill>
              </a:rPr>
              <a:t>LEVERAGE PATIENTS HISTORY AND PAST TRIAL RESULTS</a:t>
            </a:r>
            <a:endParaRPr kumimoji="0" lang="de-CH" sz="11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CCEFF5-5C85-23DC-5DFB-1976C696BA40}"/>
              </a:ext>
            </a:extLst>
          </p:cNvPr>
          <p:cNvSpPr/>
          <p:nvPr/>
        </p:nvSpPr>
        <p:spPr bwMode="auto">
          <a:xfrm>
            <a:off x="4704014" y="1491630"/>
            <a:ext cx="1764196" cy="2376264"/>
          </a:xfrm>
          <a:prstGeom prst="rect">
            <a:avLst/>
          </a:prstGeom>
          <a:noFill/>
          <a:ln w="9525" cap="flat" cmpd="sng" algn="ctr">
            <a:solidFill>
              <a:srgbClr val="43A1C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100" b="1" dirty="0"/>
              <a:t>IMPROVE DATA QUALITY CONTROL BY USING DIGITAL DATA</a:t>
            </a:r>
          </a:p>
        </p:txBody>
      </p:sp>
      <p:pic>
        <p:nvPicPr>
          <p:cNvPr id="23" name="Grafik 22" descr="Gruppe mit einfarbiger Füllung">
            <a:extLst>
              <a:ext uri="{FF2B5EF4-FFF2-40B4-BE49-F238E27FC236}">
                <a16:creationId xmlns:a16="http://schemas.microsoft.com/office/drawing/2014/main" id="{0038C259-0D15-E245-60E6-99BCA1F57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462" y="1491630"/>
            <a:ext cx="914400" cy="914400"/>
          </a:xfrm>
          <a:prstGeom prst="rect">
            <a:avLst/>
          </a:prstGeom>
        </p:spPr>
      </p:pic>
      <p:pic>
        <p:nvPicPr>
          <p:cNvPr id="25" name="Grafik 24" descr="Erhobene Hand mit einfarbiger Füllung">
            <a:extLst>
              <a:ext uri="{FF2B5EF4-FFF2-40B4-BE49-F238E27FC236}">
                <a16:creationId xmlns:a16="http://schemas.microsoft.com/office/drawing/2014/main" id="{B9CE2230-1A17-7F16-F86E-A4BEA9B3E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8831" y="1581502"/>
            <a:ext cx="658113" cy="658113"/>
          </a:xfrm>
          <a:prstGeom prst="rect">
            <a:avLst/>
          </a:prstGeom>
        </p:spPr>
      </p:pic>
      <p:pic>
        <p:nvPicPr>
          <p:cNvPr id="27" name="Grafik 26" descr="Datenbank mit einfarbiger Füllung">
            <a:extLst>
              <a:ext uri="{FF2B5EF4-FFF2-40B4-BE49-F238E27FC236}">
                <a16:creationId xmlns:a16="http://schemas.microsoft.com/office/drawing/2014/main" id="{BA1A46B3-B46F-9CD2-2B14-2B731963B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7375" y="1581502"/>
            <a:ext cx="697475" cy="697475"/>
          </a:xfrm>
          <a:prstGeom prst="rect">
            <a:avLst/>
          </a:prstGeom>
        </p:spPr>
      </p:pic>
      <p:pic>
        <p:nvPicPr>
          <p:cNvPr id="29" name="Grafik 28" descr="Balkendiagramm mit einfarbiger Füllung">
            <a:extLst>
              <a:ext uri="{FF2B5EF4-FFF2-40B4-BE49-F238E27FC236}">
                <a16:creationId xmlns:a16="http://schemas.microsoft.com/office/drawing/2014/main" id="{CC7CD60E-B1FA-4D2F-FE8A-8F86E4305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5600" y="1581502"/>
            <a:ext cx="697475" cy="6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7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9E866D-1226-4545-940B-2990D777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EB7F7-D200-8040-8C40-A744BF24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digitalisation</a:t>
            </a:r>
            <a:r>
              <a:rPr lang="de-DE" dirty="0"/>
              <a:t> of </a:t>
            </a:r>
            <a:r>
              <a:rPr lang="de-DE" dirty="0" err="1"/>
              <a:t>business</a:t>
            </a:r>
            <a:r>
              <a:rPr lang="de-DE" dirty="0"/>
              <a:t> Processes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5BC75E-9F3A-D342-AA56-CBFAB0ED48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AS-IS </a:t>
            </a:r>
            <a:r>
              <a:rPr lang="de-DE" dirty="0" err="1"/>
              <a:t>Process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5CB0B6-231A-3AD8-25C0-A9FC8D4A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69" y="493787"/>
            <a:ext cx="6509462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2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9E866D-1226-4545-940B-2990D777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EB7F7-D200-8040-8C40-A744BF24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digitalisation</a:t>
            </a:r>
            <a:r>
              <a:rPr lang="de-DE" dirty="0"/>
              <a:t> of </a:t>
            </a:r>
            <a:r>
              <a:rPr lang="de-DE" dirty="0" err="1"/>
              <a:t>business</a:t>
            </a:r>
            <a:r>
              <a:rPr lang="de-DE" dirty="0"/>
              <a:t> Processes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5BC75E-9F3A-D342-AA56-CBFAB0ED48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TO-BE </a:t>
            </a:r>
            <a:r>
              <a:rPr lang="de-DE" dirty="0" err="1"/>
              <a:t>Process</a:t>
            </a:r>
            <a:endParaRPr lang="de-DE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56CD945-C47B-C678-B665-6490ED27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69" y="601348"/>
            <a:ext cx="6404261" cy="407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2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9E866D-1226-4545-940B-2990D777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EB7F7-D200-8040-8C40-A744BF24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digitalisation</a:t>
            </a:r>
            <a:r>
              <a:rPr lang="de-DE" dirty="0"/>
              <a:t> of </a:t>
            </a:r>
            <a:r>
              <a:rPr lang="de-DE" dirty="0" err="1"/>
              <a:t>business</a:t>
            </a:r>
            <a:r>
              <a:rPr lang="de-DE" dirty="0"/>
              <a:t> Processes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E03CC54-BAB9-514B-307E-5AFA6EBED4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CH" dirty="0"/>
              <a:t>VIDEO PRESENATION</a:t>
            </a:r>
          </a:p>
        </p:txBody>
      </p:sp>
      <p:pic>
        <p:nvPicPr>
          <p:cNvPr id="5" name="Grafik 4" descr="Präsentation mit Medien Silhouette">
            <a:extLst>
              <a:ext uri="{FF2B5EF4-FFF2-40B4-BE49-F238E27FC236}">
                <a16:creationId xmlns:a16="http://schemas.microsoft.com/office/drawing/2014/main" id="{C51D6C7F-17E7-E170-9A45-2B6498B21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7784" y="195486"/>
            <a:ext cx="3888432" cy="3888432"/>
          </a:xfrm>
          <a:prstGeom prst="rect">
            <a:avLst/>
          </a:prstGeom>
        </p:spPr>
      </p:pic>
      <p:sp>
        <p:nvSpPr>
          <p:cNvPr id="6" name="Textplatzhalter 6">
            <a:extLst>
              <a:ext uri="{FF2B5EF4-FFF2-40B4-BE49-F238E27FC236}">
                <a16:creationId xmlns:a16="http://schemas.microsoft.com/office/drawing/2014/main" id="{C4C895EF-474A-0291-4F13-B3A24D4151C1}"/>
              </a:ext>
            </a:extLst>
          </p:cNvPr>
          <p:cNvSpPr txBox="1">
            <a:spLocks/>
          </p:cNvSpPr>
          <p:nvPr/>
        </p:nvSpPr>
        <p:spPr bwMode="auto">
          <a:xfrm>
            <a:off x="1079613" y="3971036"/>
            <a:ext cx="6984775" cy="18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70944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16"/>
              </a:spcAft>
              <a:defRPr sz="1200" b="1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719" indent="-116620" algn="l" defTabSz="709440" rtl="0" eaLnBrk="1" fontAlgn="base" hangingPunct="1">
              <a:lnSpc>
                <a:spcPct val="115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60">
                <a:solidFill>
                  <a:schemeClr val="tx1"/>
                </a:solidFill>
                <a:latin typeface="+mn-lt"/>
              </a:defRPr>
            </a:lvl2pPr>
            <a:lvl3pPr marL="484838" indent="-115541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88">
                <a:solidFill>
                  <a:schemeClr val="tx1"/>
                </a:solidFill>
                <a:latin typeface="+mn-lt"/>
              </a:defRPr>
            </a:lvl3pPr>
            <a:lvl4pPr marL="729957" indent="-123099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88">
                <a:solidFill>
                  <a:schemeClr val="tx1"/>
                </a:solidFill>
                <a:latin typeface="+mn-lt"/>
              </a:defRPr>
            </a:lvl4pPr>
            <a:lvl5pPr marL="973995" indent="-122020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88">
                <a:solidFill>
                  <a:schemeClr val="tx1"/>
                </a:solidFill>
                <a:latin typeface="+mn-lt"/>
              </a:defRPr>
            </a:lvl5pPr>
            <a:lvl6pPr marL="1284983" indent="-122020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360">
                <a:solidFill>
                  <a:schemeClr val="tx1"/>
                </a:solidFill>
                <a:latin typeface="+mn-lt"/>
              </a:defRPr>
            </a:lvl6pPr>
            <a:lvl7pPr marL="1595970" indent="-122020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360">
                <a:solidFill>
                  <a:schemeClr val="tx1"/>
                </a:solidFill>
                <a:latin typeface="+mn-lt"/>
              </a:defRPr>
            </a:lvl7pPr>
            <a:lvl8pPr marL="1906958" indent="-122020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360">
                <a:solidFill>
                  <a:schemeClr val="tx1"/>
                </a:solidFill>
                <a:latin typeface="+mn-lt"/>
              </a:defRPr>
            </a:lvl8pPr>
            <a:lvl9pPr marL="2217945" indent="-122020" algn="l" defTabSz="709440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36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CH" sz="1600" b="0" kern="0" dirty="0"/>
              <a:t>LETS SWITCH TO THE VIDEO PRESENTATION OF OUR PROCESS</a:t>
            </a:r>
          </a:p>
        </p:txBody>
      </p:sp>
    </p:spTree>
    <p:extLst>
      <p:ext uri="{BB962C8B-B14F-4D97-AF65-F5344CB8AC3E}">
        <p14:creationId xmlns:p14="http://schemas.microsoft.com/office/powerpoint/2010/main" val="1591158129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3_HABG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3241" indent="-233241" algn="l">
          <a:lnSpc>
            <a:spcPct val="110000"/>
          </a:lnSpc>
          <a:spcBef>
            <a:spcPts val="300"/>
          </a:spcBef>
          <a:spcAft>
            <a:spcPts val="300"/>
          </a:spcAft>
          <a:buFont typeface="Arial" panose="020B0604020202020204" pitchFamily="34" charset="0"/>
          <a:buChar char="•"/>
          <a:tabLst>
            <a:tab pos="361739" algn="l"/>
          </a:tabLst>
          <a:defRPr sz="1200" kern="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2" id="{D7A6FA74-4F48-D645-8745-8D77A6BD6713}" vid="{870090AB-B573-2147-A3B9-2AC955C9FBF4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HABG</Organisation_x0020__x002f__x0020_Hochschule>
    <Vorlage xmlns="69e60002-4b69-4aad-9e3a-e3a9db2b0f4f">Power Point</Vorlag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5C1254-3794-4323-9995-0E6DA0E536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8FD21-936B-42CB-BAAD-3688CE8DB848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3.xml><?xml version="1.0" encoding="utf-8"?>
<ds:datastoreItem xmlns:ds="http://schemas.openxmlformats.org/officeDocument/2006/customXml" ds:itemID="{E51EF090-318D-446C-BF8C-F1AFA31D7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DigiBP - Clinical Trial Recruitment</Template>
  <TotalTime>0</TotalTime>
  <Words>203</Words>
  <Application>Microsoft Office PowerPoint</Application>
  <PresentationFormat>Bildschirmpräsentation (16:9)</PresentationFormat>
  <Paragraphs>44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Arial</vt:lpstr>
      <vt:lpstr>Präsentation3_HABG</vt:lpstr>
      <vt:lpstr>Clinical Trial Recruitment</vt:lpstr>
      <vt:lpstr>digitalisation of business Processes</vt:lpstr>
      <vt:lpstr>digitalisation of business Processes</vt:lpstr>
      <vt:lpstr>digitalisation of business Processes</vt:lpstr>
      <vt:lpstr>digitalisation of business Processes</vt:lpstr>
      <vt:lpstr>digitalisation of business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Trial Recruitment</dc:title>
  <dc:creator>Riad Beqiri</dc:creator>
  <cp:lastModifiedBy>Riad Beqiri</cp:lastModifiedBy>
  <cp:revision>1</cp:revision>
  <dcterms:created xsi:type="dcterms:W3CDTF">2022-12-21T17:41:12Z</dcterms:created>
  <dcterms:modified xsi:type="dcterms:W3CDTF">2022-12-22T12:31:53Z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