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4"/>
  </p:notesMasterIdLst>
  <p:handoutMasterIdLst>
    <p:handoutMasterId r:id="rId15"/>
  </p:handoutMasterIdLst>
  <p:sldIdLst>
    <p:sldId id="350" r:id="rId2"/>
    <p:sldId id="385" r:id="rId3"/>
    <p:sldId id="288" r:id="rId4"/>
    <p:sldId id="384" r:id="rId5"/>
    <p:sldId id="383" r:id="rId6"/>
    <p:sldId id="386" r:id="rId7"/>
    <p:sldId id="292" r:id="rId8"/>
    <p:sldId id="387" r:id="rId9"/>
    <p:sldId id="345" r:id="rId10"/>
    <p:sldId id="344" r:id="rId11"/>
    <p:sldId id="272" r:id="rId12"/>
    <p:sldId id="260" r:id="rId13"/>
  </p:sldIdLst>
  <p:sldSz cx="12192000" cy="6858000"/>
  <p:notesSz cx="7315200" cy="96012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k Collet" initials="PC" lastIdx="1" clrIdx="0">
    <p:extLst>
      <p:ext uri="{19B8F6BF-5375-455C-9EA6-DF929625EA0E}">
        <p15:presenceInfo xmlns:p15="http://schemas.microsoft.com/office/powerpoint/2012/main" userId="Patrick Collet" providerId="None"/>
      </p:ext>
    </p:extLst>
  </p:cmAuthor>
  <p:cmAuthor id="2" name="Patrick" initials="P" lastIdx="1" clrIdx="1">
    <p:extLst>
      <p:ext uri="{19B8F6BF-5375-455C-9EA6-DF929625EA0E}">
        <p15:presenceInfo xmlns:p15="http://schemas.microsoft.com/office/powerpoint/2012/main" userId="Patri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B2B2B2"/>
    <a:srgbClr val="2F5597"/>
    <a:srgbClr val="00FF00"/>
    <a:srgbClr val="000000"/>
    <a:srgbClr val="FFFF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4" autoAdjust="0"/>
    <p:restoredTop sz="90864" autoAdjust="0"/>
  </p:normalViewPr>
  <p:slideViewPr>
    <p:cSldViewPr snapToGrid="0">
      <p:cViewPr varScale="1">
        <p:scale>
          <a:sx n="76" d="100"/>
          <a:sy n="76" d="100"/>
        </p:scale>
        <p:origin x="90" y="1608"/>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119BD760-B331-48A8-B7CE-03BE32C6A2E4}"/>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umsplatzhalter 2">
            <a:extLst>
              <a:ext uri="{FF2B5EF4-FFF2-40B4-BE49-F238E27FC236}">
                <a16:creationId xmlns:a16="http://schemas.microsoft.com/office/drawing/2014/main" id="{767DA8B0-2387-4CB7-9ED5-5FC54A9C4587}"/>
              </a:ext>
            </a:extLst>
          </p:cNvPr>
          <p:cNvSpPr>
            <a:spLocks noGrp="1"/>
          </p:cNvSpPr>
          <p:nvPr>
            <p:ph type="dt" sz="quarter" idx="1"/>
          </p:nvPr>
        </p:nvSpPr>
        <p:spPr>
          <a:xfrm>
            <a:off x="4143590" y="0"/>
            <a:ext cx="3169920" cy="481727"/>
          </a:xfrm>
          <a:prstGeom prst="rect">
            <a:avLst/>
          </a:prstGeom>
        </p:spPr>
        <p:txBody>
          <a:bodyPr vert="horz" lIns="96661" tIns="48331" rIns="96661" bIns="48331" rtlCol="0"/>
          <a:lstStyle>
            <a:lvl1pPr algn="r">
              <a:defRPr sz="1300"/>
            </a:lvl1pPr>
          </a:lstStyle>
          <a:p>
            <a:fld id="{DD7135FE-9948-483B-B919-6E9E6A5892E7}" type="datetimeFigureOut">
              <a:rPr lang="en-US" smtClean="0"/>
              <a:t>6/3/2021</a:t>
            </a:fld>
            <a:endParaRPr lang="en-US"/>
          </a:p>
        </p:txBody>
      </p:sp>
      <p:sp>
        <p:nvSpPr>
          <p:cNvPr id="4" name="Fußzeilenplatzhalter 3">
            <a:extLst>
              <a:ext uri="{FF2B5EF4-FFF2-40B4-BE49-F238E27FC236}">
                <a16:creationId xmlns:a16="http://schemas.microsoft.com/office/drawing/2014/main" id="{2E660DC6-C918-4C48-A320-C5718DA8A647}"/>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Foliennummernplatzhalter 4">
            <a:extLst>
              <a:ext uri="{FF2B5EF4-FFF2-40B4-BE49-F238E27FC236}">
                <a16:creationId xmlns:a16="http://schemas.microsoft.com/office/drawing/2014/main" id="{96102AD7-2D13-4BBC-BA3A-70DE648CCDD6}"/>
              </a:ext>
            </a:extLst>
          </p:cNvPr>
          <p:cNvSpPr>
            <a:spLocks noGrp="1"/>
          </p:cNvSpPr>
          <p:nvPr>
            <p:ph type="sldNum" sz="quarter" idx="3"/>
          </p:nvPr>
        </p:nvSpPr>
        <p:spPr>
          <a:xfrm>
            <a:off x="4143590" y="9119474"/>
            <a:ext cx="3169920" cy="481726"/>
          </a:xfrm>
          <a:prstGeom prst="rect">
            <a:avLst/>
          </a:prstGeom>
        </p:spPr>
        <p:txBody>
          <a:bodyPr vert="horz" lIns="96661" tIns="48331" rIns="96661" bIns="48331" rtlCol="0" anchor="b"/>
          <a:lstStyle>
            <a:lvl1pPr algn="r">
              <a:defRPr sz="1300"/>
            </a:lvl1pPr>
          </a:lstStyle>
          <a:p>
            <a:fld id="{9FC1158D-22CC-430B-8CF2-88C117A0AE67}" type="slidenum">
              <a:rPr lang="en-US" smtClean="0"/>
              <a:t>‹Nr.›</a:t>
            </a:fld>
            <a:endParaRPr lang="en-US"/>
          </a:p>
        </p:txBody>
      </p:sp>
    </p:spTree>
    <p:extLst>
      <p:ext uri="{BB962C8B-B14F-4D97-AF65-F5344CB8AC3E}">
        <p14:creationId xmlns:p14="http://schemas.microsoft.com/office/powerpoint/2010/main" val="2720620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umsplatzhalter 2"/>
          <p:cNvSpPr>
            <a:spLocks noGrp="1"/>
          </p:cNvSpPr>
          <p:nvPr>
            <p:ph type="dt" idx="1"/>
          </p:nvPr>
        </p:nvSpPr>
        <p:spPr>
          <a:xfrm>
            <a:off x="4143590" y="0"/>
            <a:ext cx="3169920" cy="481727"/>
          </a:xfrm>
          <a:prstGeom prst="rect">
            <a:avLst/>
          </a:prstGeom>
        </p:spPr>
        <p:txBody>
          <a:bodyPr vert="horz" lIns="96661" tIns="48331" rIns="96661" bIns="48331" rtlCol="0"/>
          <a:lstStyle>
            <a:lvl1pPr algn="r">
              <a:defRPr sz="1300"/>
            </a:lvl1pPr>
          </a:lstStyle>
          <a:p>
            <a:fld id="{021893D7-6FC2-47DE-88A3-49945D68FC26}" type="datetimeFigureOut">
              <a:rPr lang="en-US" smtClean="0"/>
              <a:t>6/3/2021</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izenplatzhalter 4"/>
          <p:cNvSpPr>
            <a:spLocks noGrp="1"/>
          </p:cNvSpPr>
          <p:nvPr>
            <p:ph type="body" sz="quarter" idx="3"/>
          </p:nvPr>
        </p:nvSpPr>
        <p:spPr>
          <a:xfrm>
            <a:off x="731520" y="4620580"/>
            <a:ext cx="5852160" cy="3780473"/>
          </a:xfrm>
          <a:prstGeom prst="rect">
            <a:avLst/>
          </a:prstGeom>
        </p:spPr>
        <p:txBody>
          <a:bodyPr vert="horz" lIns="96661" tIns="48331" rIns="96661" bIns="48331"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Foliennummernplatzhalter 6"/>
          <p:cNvSpPr>
            <a:spLocks noGrp="1"/>
          </p:cNvSpPr>
          <p:nvPr>
            <p:ph type="sldNum" sz="quarter" idx="5"/>
          </p:nvPr>
        </p:nvSpPr>
        <p:spPr>
          <a:xfrm>
            <a:off x="4143590" y="9119474"/>
            <a:ext cx="3169920" cy="481726"/>
          </a:xfrm>
          <a:prstGeom prst="rect">
            <a:avLst/>
          </a:prstGeom>
        </p:spPr>
        <p:txBody>
          <a:bodyPr vert="horz" lIns="96661" tIns="48331" rIns="96661" bIns="48331" rtlCol="0" anchor="b"/>
          <a:lstStyle>
            <a:lvl1pPr algn="r">
              <a:defRPr sz="1300"/>
            </a:lvl1pPr>
          </a:lstStyle>
          <a:p>
            <a:fld id="{FE5CC948-187E-4B93-84E7-147785BDF780}" type="slidenum">
              <a:rPr lang="en-US" smtClean="0"/>
              <a:t>‹Nr.›</a:t>
            </a:fld>
            <a:endParaRPr lang="en-US"/>
          </a:p>
        </p:txBody>
      </p:sp>
    </p:spTree>
    <p:extLst>
      <p:ext uri="{BB962C8B-B14F-4D97-AF65-F5344CB8AC3E}">
        <p14:creationId xmlns:p14="http://schemas.microsoft.com/office/powerpoint/2010/main" val="428821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Bild: Placid Hotel Zürich</a:t>
            </a:r>
          </a:p>
        </p:txBody>
      </p:sp>
      <p:sp>
        <p:nvSpPr>
          <p:cNvPr id="4" name="Foliennummernplatzhalter 3"/>
          <p:cNvSpPr>
            <a:spLocks noGrp="1"/>
          </p:cNvSpPr>
          <p:nvPr>
            <p:ph type="sldNum" sz="quarter" idx="5"/>
          </p:nvPr>
        </p:nvSpPr>
        <p:spPr/>
        <p:txBody>
          <a:bodyPr/>
          <a:lstStyle/>
          <a:p>
            <a:fld id="{FE5CC948-187E-4B93-84E7-147785BDF780}" type="slidenum">
              <a:rPr lang="en-US" smtClean="0"/>
              <a:t>1</a:t>
            </a:fld>
            <a:endParaRPr lang="en-US"/>
          </a:p>
        </p:txBody>
      </p:sp>
    </p:spTree>
    <p:extLst>
      <p:ext uri="{BB962C8B-B14F-4D97-AF65-F5344CB8AC3E}">
        <p14:creationId xmlns:p14="http://schemas.microsoft.com/office/powerpoint/2010/main" val="627814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Tim, Josh, Claudia</a:t>
            </a:r>
          </a:p>
        </p:txBody>
      </p:sp>
      <p:sp>
        <p:nvSpPr>
          <p:cNvPr id="4" name="Foliennummernplatzhalter 3"/>
          <p:cNvSpPr>
            <a:spLocks noGrp="1"/>
          </p:cNvSpPr>
          <p:nvPr>
            <p:ph type="sldNum" sz="quarter" idx="5"/>
          </p:nvPr>
        </p:nvSpPr>
        <p:spPr/>
        <p:txBody>
          <a:bodyPr/>
          <a:lstStyle/>
          <a:p>
            <a:fld id="{FE5CC948-187E-4B93-84E7-147785BDF780}" type="slidenum">
              <a:rPr lang="en-US" smtClean="0"/>
              <a:t>12</a:t>
            </a:fld>
            <a:endParaRPr lang="en-US"/>
          </a:p>
        </p:txBody>
      </p:sp>
    </p:spTree>
    <p:extLst>
      <p:ext uri="{BB962C8B-B14F-4D97-AF65-F5344CB8AC3E}">
        <p14:creationId xmlns:p14="http://schemas.microsoft.com/office/powerpoint/2010/main" val="29003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dirty="0">
                <a:latin typeface="+mn-lt"/>
              </a:rPr>
              <a:t>IT’S 11AM, THE SUN IS SHINING, THE WEATHER IS PLEASANT. </a:t>
            </a:r>
          </a:p>
          <a:p>
            <a:r>
              <a:rPr lang="en-US" sz="1200" dirty="0">
                <a:latin typeface="+mn-lt"/>
              </a:rPr>
              <a:t>DORIS &amp; PETER JUST CHECKED OUT FROM THEIR HOTEL. THEIR FLIGHT IS SCHEDULED FOR 6PM. THEY HAVE 5 HOURS LEFT BEFORE THEY NEED TO BE AT THE AIRPORT.</a:t>
            </a:r>
          </a:p>
          <a:p>
            <a:r>
              <a:rPr lang="en-US" sz="1200" dirty="0">
                <a:latin typeface="+mn-lt"/>
              </a:rPr>
              <a:t>LATE CHECK-OUT WAS NOT AVAILABLE AT THEIR HOTEL. WHAT TO DO? SITTING IN A RESTAURANT WITH THEIR LUGGAGE FOR 5 HOURS IS NOT AN OPTION.</a:t>
            </a:r>
          </a:p>
          <a:p>
            <a:r>
              <a:rPr lang="en-US" sz="1200" dirty="0">
                <a:latin typeface="+mn-lt"/>
              </a:rPr>
              <a:t>LUCKILY THEY FOUND A ROOM ON DROMSY TO BRDIDGE THE TIME BEFORE HEADING TO THE AIRPORT IN A HOTEL NEARBY.</a:t>
            </a:r>
          </a:p>
          <a:p>
            <a:r>
              <a:rPr lang="en-US" sz="1200" dirty="0">
                <a:latin typeface="+mn-lt"/>
              </a:rPr>
              <a:t>THEY LOOK FORWARD TO ENJOY A LAST DAY AT THE BEACH AND THE POSSIBILITY TO CHANGE &amp; REFRESH BEFORE DEPARTURE.</a:t>
            </a:r>
          </a:p>
        </p:txBody>
      </p:sp>
      <p:sp>
        <p:nvSpPr>
          <p:cNvPr id="4" name="Foliennummernplatzhalter 3"/>
          <p:cNvSpPr>
            <a:spLocks noGrp="1"/>
          </p:cNvSpPr>
          <p:nvPr>
            <p:ph type="sldNum" sz="quarter" idx="5"/>
          </p:nvPr>
        </p:nvSpPr>
        <p:spPr/>
        <p:txBody>
          <a:bodyPr/>
          <a:lstStyle/>
          <a:p>
            <a:fld id="{FE5CC948-187E-4B93-84E7-147785BDF780}" type="slidenum">
              <a:rPr lang="en-US" smtClean="0"/>
              <a:t>3</a:t>
            </a:fld>
            <a:endParaRPr lang="en-US"/>
          </a:p>
        </p:txBody>
      </p:sp>
    </p:spTree>
    <p:extLst>
      <p:ext uri="{BB962C8B-B14F-4D97-AF65-F5344CB8AC3E}">
        <p14:creationId xmlns:p14="http://schemas.microsoft.com/office/powerpoint/2010/main" val="3559125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FE5CC948-187E-4B93-84E7-147785BDF780}" type="slidenum">
              <a:rPr lang="en-US" smtClean="0"/>
              <a:t>4</a:t>
            </a:fld>
            <a:endParaRPr lang="en-US"/>
          </a:p>
        </p:txBody>
      </p:sp>
    </p:spTree>
    <p:extLst>
      <p:ext uri="{BB962C8B-B14F-4D97-AF65-F5344CB8AC3E}">
        <p14:creationId xmlns:p14="http://schemas.microsoft.com/office/powerpoint/2010/main" val="425428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Short stays are not yet commonly used because every single case had to be dealt with individually resulting in high costs – likewise for guests and hosts.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Today there is no platform that one can access to find rooms nearby that can be booked on an hourly base. One would have to look up hotels online, call or email them or just walk by to ask if a room was available for a short stay use.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hotels on their side have no process in place for such requests. They have to check in their systems and upon availability and willingness calculate a pricing and make an offer that the guest can either accept or decline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This manual process is painful for both guests and hosts and as a result its not commonly used</a:t>
            </a:r>
          </a:p>
          <a:p>
            <a:endParaRPr lang="en-US" dirty="0"/>
          </a:p>
        </p:txBody>
      </p:sp>
      <p:sp>
        <p:nvSpPr>
          <p:cNvPr id="4" name="Foliennummernplatzhalter 3"/>
          <p:cNvSpPr>
            <a:spLocks noGrp="1"/>
          </p:cNvSpPr>
          <p:nvPr>
            <p:ph type="sldNum" sz="quarter" idx="5"/>
          </p:nvPr>
        </p:nvSpPr>
        <p:spPr/>
        <p:txBody>
          <a:bodyPr/>
          <a:lstStyle/>
          <a:p>
            <a:fld id="{FE5CC948-187E-4B93-84E7-147785BDF780}" type="slidenum">
              <a:rPr lang="en-US" smtClean="0"/>
              <a:t>5</a:t>
            </a:fld>
            <a:endParaRPr lang="en-US"/>
          </a:p>
        </p:txBody>
      </p:sp>
    </p:spTree>
    <p:extLst>
      <p:ext uri="{BB962C8B-B14F-4D97-AF65-F5344CB8AC3E}">
        <p14:creationId xmlns:p14="http://schemas.microsoft.com/office/powerpoint/2010/main" val="797793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Times New Roman" panose="02020603050405020304" pitchFamily="18" charset="0"/>
              </a:rPr>
              <a:t>By digitalizing the process starting with the listing of available options we make this offerings</a:t>
            </a:r>
            <a:endParaRPr lang="de-CH" sz="1200" dirty="0">
              <a:effectLst/>
              <a:latin typeface="Times New Roman" panose="02020603050405020304" pitchFamily="18" charset="0"/>
              <a:ea typeface="Times New Roman" panose="02020603050405020304" pitchFamily="18" charset="0"/>
            </a:endParaRPr>
          </a:p>
          <a:p>
            <a:endParaRPr lang="en-US" dirty="0"/>
          </a:p>
        </p:txBody>
      </p:sp>
      <p:sp>
        <p:nvSpPr>
          <p:cNvPr id="4" name="Foliennummernplatzhalter 3"/>
          <p:cNvSpPr>
            <a:spLocks noGrp="1"/>
          </p:cNvSpPr>
          <p:nvPr>
            <p:ph type="sldNum" sz="quarter" idx="5"/>
          </p:nvPr>
        </p:nvSpPr>
        <p:spPr/>
        <p:txBody>
          <a:bodyPr/>
          <a:lstStyle/>
          <a:p>
            <a:fld id="{FE5CC948-187E-4B93-84E7-147785BDF780}" type="slidenum">
              <a:rPr lang="en-US" smtClean="0"/>
              <a:t>6</a:t>
            </a:fld>
            <a:endParaRPr lang="en-US"/>
          </a:p>
        </p:txBody>
      </p:sp>
    </p:spTree>
    <p:extLst>
      <p:ext uri="{BB962C8B-B14F-4D97-AF65-F5344CB8AC3E}">
        <p14:creationId xmlns:p14="http://schemas.microsoft.com/office/powerpoint/2010/main" val="1077288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FE5CC948-187E-4B93-84E7-147785BDF780}" type="slidenum">
              <a:rPr lang="en-US" smtClean="0"/>
              <a:t>7</a:t>
            </a:fld>
            <a:endParaRPr lang="en-US"/>
          </a:p>
        </p:txBody>
      </p:sp>
    </p:spTree>
    <p:extLst>
      <p:ext uri="{BB962C8B-B14F-4D97-AF65-F5344CB8AC3E}">
        <p14:creationId xmlns:p14="http://schemas.microsoft.com/office/powerpoint/2010/main" val="4094433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FE5CC948-187E-4B93-84E7-147785BDF780}" type="slidenum">
              <a:rPr lang="en-US" smtClean="0"/>
              <a:t>8</a:t>
            </a:fld>
            <a:endParaRPr lang="en-US"/>
          </a:p>
        </p:txBody>
      </p:sp>
    </p:spTree>
    <p:extLst>
      <p:ext uri="{BB962C8B-B14F-4D97-AF65-F5344CB8AC3E}">
        <p14:creationId xmlns:p14="http://schemas.microsoft.com/office/powerpoint/2010/main" val="840977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FE5CC948-187E-4B93-84E7-147785BDF780}" type="slidenum">
              <a:rPr lang="en-US" smtClean="0"/>
              <a:t>9</a:t>
            </a:fld>
            <a:endParaRPr lang="en-US"/>
          </a:p>
        </p:txBody>
      </p:sp>
    </p:spTree>
    <p:extLst>
      <p:ext uri="{BB962C8B-B14F-4D97-AF65-F5344CB8AC3E}">
        <p14:creationId xmlns:p14="http://schemas.microsoft.com/office/powerpoint/2010/main" val="2581841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FE5CC948-187E-4B93-84E7-147785BDF780}" type="slidenum">
              <a:rPr lang="en-US" smtClean="0"/>
              <a:t>10</a:t>
            </a:fld>
            <a:endParaRPr lang="en-US"/>
          </a:p>
        </p:txBody>
      </p:sp>
    </p:spTree>
    <p:extLst>
      <p:ext uri="{BB962C8B-B14F-4D97-AF65-F5344CB8AC3E}">
        <p14:creationId xmlns:p14="http://schemas.microsoft.com/office/powerpoint/2010/main" val="2116385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hasCustomPrompt="1"/>
          </p:nvPr>
        </p:nvSpPr>
        <p:spPr>
          <a:xfrm>
            <a:off x="3359149" y="1041399"/>
            <a:ext cx="7918451" cy="2303096"/>
          </a:xfrm>
          <a:prstGeom prst="rect">
            <a:avLst/>
          </a:prstGeom>
        </p:spPr>
        <p:txBody>
          <a:bodyPr anchor="t" anchorCtr="0">
            <a:normAutofit/>
          </a:bodyPr>
          <a:lstStyle>
            <a:lvl1pPr algn="l">
              <a:lnSpc>
                <a:spcPct val="100000"/>
              </a:lnSpc>
              <a:defRPr sz="6400">
                <a:latin typeface="Tw Cen MT" panose="020B06020201040206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hasCustomPrompt="1"/>
          </p:nvPr>
        </p:nvSpPr>
        <p:spPr>
          <a:xfrm>
            <a:off x="3359149" y="3536951"/>
            <a:ext cx="7918451" cy="2555874"/>
          </a:xfrm>
          <a:prstGeom prst="rect">
            <a:avLst/>
          </a:prstGeom>
        </p:spPr>
        <p:txBody>
          <a:bodyPr>
            <a:normAutofit/>
          </a:bodyPr>
          <a:lstStyle>
            <a:lvl1pPr marL="0" indent="0" algn="l">
              <a:lnSpc>
                <a:spcPct val="100000"/>
              </a:lnSpc>
              <a:buNone/>
              <a:defRPr sz="2400">
                <a:solidFill>
                  <a:schemeClr val="tx1">
                    <a:alpha val="80000"/>
                  </a:schemeClr>
                </a:solidFill>
                <a:latin typeface="Tw Cen MT" panose="020B06020201040206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Date Placeholder 3">
            <a:extLst>
              <a:ext uri="{FF2B5EF4-FFF2-40B4-BE49-F238E27FC236}">
                <a16:creationId xmlns:a16="http://schemas.microsoft.com/office/drawing/2014/main" id="{535DFBD4-A0BA-4998-918D-74109369E5A4}"/>
              </a:ext>
            </a:extLst>
          </p:cNvPr>
          <p:cNvSpPr>
            <a:spLocks noGrp="1"/>
          </p:cNvSpPr>
          <p:nvPr>
            <p:ph type="dt" sz="half" idx="10"/>
          </p:nvPr>
        </p:nvSpPr>
        <p:spPr>
          <a:xfrm>
            <a:off x="1003299" y="6507212"/>
            <a:ext cx="2176463" cy="153888"/>
          </a:xfrm>
          <a:prstGeom prst="rect">
            <a:avLst/>
          </a:prstGeom>
        </p:spPr>
        <p:txBody>
          <a:bodyPr/>
          <a:lstStyle>
            <a:lvl1pPr>
              <a:defRPr>
                <a:latin typeface="Tw Cen MT" panose="020B0602020104020603" pitchFamily="34" charset="0"/>
              </a:defRPr>
            </a:lvl1pPr>
          </a:lstStyle>
          <a:p>
            <a:fld id="{6FE8C025-CD7A-4966-867E-81CF82B15267}" type="datetime2">
              <a:rPr lang="en-US" smtClean="0"/>
              <a:pPr/>
              <a:t>Thursday, June 3, 2021</a:t>
            </a:fld>
            <a:endParaRPr lang="en-US">
              <a:latin typeface="Tw Cen MT" panose="020B0602020104020603" pitchFamily="34" charset="0"/>
            </a:endParaRPr>
          </a:p>
        </p:txBody>
      </p:sp>
      <p:sp>
        <p:nvSpPr>
          <p:cNvPr id="17" name="Footer Placeholder 4">
            <a:extLst>
              <a:ext uri="{FF2B5EF4-FFF2-40B4-BE49-F238E27FC236}">
                <a16:creationId xmlns:a16="http://schemas.microsoft.com/office/drawing/2014/main" id="{70012FDF-C873-4EB2-AA16-4A5E0CAB5739}"/>
              </a:ext>
            </a:extLst>
          </p:cNvPr>
          <p:cNvSpPr>
            <a:spLocks noGrp="1"/>
          </p:cNvSpPr>
          <p:nvPr>
            <p:ph type="ftr" sz="quarter" idx="11"/>
          </p:nvPr>
        </p:nvSpPr>
        <p:spPr>
          <a:xfrm>
            <a:off x="3359150" y="6507212"/>
            <a:ext cx="6379210" cy="153888"/>
          </a:xfrm>
          <a:prstGeom prst="rect">
            <a:avLst/>
          </a:prstGeom>
        </p:spPr>
        <p:txBody>
          <a:bodyPr/>
          <a:lstStyle>
            <a:lvl1pPr>
              <a:defRPr>
                <a:latin typeface="Tw Cen MT" panose="020B0602020104020603" pitchFamily="34" charset="0"/>
              </a:defRPr>
            </a:lvl1pPr>
          </a:lstStyle>
          <a:p>
            <a:r>
              <a:rPr lang="en-US"/>
              <a:t>Sample Footer</a:t>
            </a:r>
            <a:endParaRPr lang="en-US">
              <a:latin typeface="Tw Cen MT" panose="020B0602020104020603" pitchFamily="34" charset="0"/>
            </a:endParaRPr>
          </a:p>
        </p:txBody>
      </p:sp>
      <p:sp>
        <p:nvSpPr>
          <p:cNvPr id="18" name="Slide Number Placeholder 5">
            <a:extLst>
              <a:ext uri="{FF2B5EF4-FFF2-40B4-BE49-F238E27FC236}">
                <a16:creationId xmlns:a16="http://schemas.microsoft.com/office/drawing/2014/main" id="{FA881688-A9A1-4123-B786-0A231C484C48}"/>
              </a:ext>
            </a:extLst>
          </p:cNvPr>
          <p:cNvSpPr>
            <a:spLocks noGrp="1"/>
          </p:cNvSpPr>
          <p:nvPr>
            <p:ph type="sldNum" sz="quarter" idx="12"/>
          </p:nvPr>
        </p:nvSpPr>
        <p:spPr>
          <a:xfrm>
            <a:off x="9948863" y="6507212"/>
            <a:ext cx="1328737" cy="153888"/>
          </a:xfrm>
          <a:prstGeom prst="rect">
            <a:avLst/>
          </a:prstGeom>
        </p:spPr>
        <p:txBody>
          <a:bodyPr/>
          <a:lstStyle>
            <a:lvl1pPr>
              <a:defRPr>
                <a:latin typeface="Tw Cen MT" panose="020B0602020104020603" pitchFamily="34" charset="0"/>
              </a:defRPr>
            </a:lvl1pPr>
          </a:lstStyle>
          <a:p>
            <a:fld id="{DBA1B0FB-D917-4C8C-928F-313BD683BF39}" type="slidenum">
              <a:rPr lang="en-US" smtClean="0"/>
              <a:pPr/>
              <a:t>‹Nr.›</a:t>
            </a:fld>
            <a:endParaRPr lang="en-US">
              <a:latin typeface="Tw Cen MT" panose="020B0602020104020603" pitchFamily="34" charset="0"/>
            </a:endParaRPr>
          </a:p>
        </p:txBody>
      </p:sp>
    </p:spTree>
    <p:extLst>
      <p:ext uri="{BB962C8B-B14F-4D97-AF65-F5344CB8AC3E}">
        <p14:creationId xmlns:p14="http://schemas.microsoft.com/office/powerpoint/2010/main" val="1389228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hasCustomPrompt="1"/>
          </p:nvPr>
        </p:nvSpPr>
        <p:spPr>
          <a:xfrm>
            <a:off x="550862" y="503906"/>
            <a:ext cx="11090275" cy="1333057"/>
          </a:xfrm>
          <a:prstGeom prst="rect">
            <a:avLst/>
          </a:prstGeom>
        </p:spPr>
        <p:txBody>
          <a:bodyPr vert="horz" wrap="square" lIns="0" tIns="0" rIns="0" bIns="0" rtlCol="0" anchor="t" anchorCtr="0">
            <a:normAutofit/>
          </a:bodyPr>
          <a:lstStyle>
            <a:lvl1pPr>
              <a:defRPr lang="en-US" dirty="0">
                <a:latin typeface="Tw Cen MT" panose="020B0602020104020603" pitchFamily="34" charset="0"/>
              </a:defRPr>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hasCustomPrompt="1"/>
          </p:nvPr>
        </p:nvSpPr>
        <p:spPr>
          <a:xfrm>
            <a:off x="962267" y="2113862"/>
            <a:ext cx="10315333" cy="3978963"/>
          </a:xfrm>
          <a:prstGeom prst="rect">
            <a:avLst/>
          </a:prstGeom>
        </p:spPr>
        <p:txBody>
          <a:bodyPr vert="eaVert"/>
          <a:lstStyle>
            <a:lvl1pPr>
              <a:defRPr>
                <a:latin typeface="Tw Cen MT" panose="020B0602020104020603" pitchFamily="34" charset="0"/>
              </a:defRPr>
            </a:lvl1pPr>
            <a:lvl2pPr>
              <a:defRPr>
                <a:latin typeface="Tw Cen MT" panose="020B0602020104020603" pitchFamily="34" charset="0"/>
              </a:defRPr>
            </a:lvl2pPr>
            <a:lvl3pPr>
              <a:defRPr>
                <a:latin typeface="Tw Cen MT" panose="020B0602020104020603" pitchFamily="34" charset="0"/>
              </a:defRPr>
            </a:lvl3pPr>
            <a:lvl4pPr>
              <a:defRPr>
                <a:latin typeface="Tw Cen MT" panose="020B0602020104020603" pitchFamily="34" charset="0"/>
              </a:defRPr>
            </a:lvl4pPr>
            <a:lvl5pPr>
              <a:defRPr>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BBA65C1-A642-4B31-932E-D7E3D058F40B}"/>
              </a:ext>
            </a:extLst>
          </p:cNvPr>
          <p:cNvSpPr>
            <a:spLocks noGrp="1"/>
          </p:cNvSpPr>
          <p:nvPr>
            <p:ph type="dt" sz="half" idx="10"/>
          </p:nvPr>
        </p:nvSpPr>
        <p:spPr>
          <a:xfrm>
            <a:off x="1003299" y="6507212"/>
            <a:ext cx="2176463" cy="153888"/>
          </a:xfrm>
          <a:prstGeom prst="rect">
            <a:avLst/>
          </a:prstGeom>
        </p:spPr>
        <p:txBody>
          <a:bodyPr/>
          <a:lstStyle>
            <a:lvl1pPr>
              <a:defRPr>
                <a:latin typeface="Tw Cen MT" panose="020B0602020104020603" pitchFamily="34" charset="0"/>
              </a:defRPr>
            </a:lvl1pPr>
          </a:lstStyle>
          <a:p>
            <a:fld id="{6FE8C025-CD7A-4966-867E-81CF82B15267}" type="datetime2">
              <a:rPr lang="en-US" smtClean="0"/>
              <a:pPr/>
              <a:t>Thursday, June 3, 2021</a:t>
            </a:fld>
            <a:endParaRPr lang="en-US">
              <a:latin typeface="Tw Cen MT" panose="020B0602020104020603" pitchFamily="34" charset="0"/>
            </a:endParaRPr>
          </a:p>
        </p:txBody>
      </p:sp>
      <p:sp>
        <p:nvSpPr>
          <p:cNvPr id="8" name="Footer Placeholder 4">
            <a:extLst>
              <a:ext uri="{FF2B5EF4-FFF2-40B4-BE49-F238E27FC236}">
                <a16:creationId xmlns:a16="http://schemas.microsoft.com/office/drawing/2014/main" id="{269485F6-2C01-488E-B2FA-E42FA02EB3F7}"/>
              </a:ext>
            </a:extLst>
          </p:cNvPr>
          <p:cNvSpPr>
            <a:spLocks noGrp="1"/>
          </p:cNvSpPr>
          <p:nvPr>
            <p:ph type="ftr" sz="quarter" idx="11"/>
          </p:nvPr>
        </p:nvSpPr>
        <p:spPr>
          <a:xfrm>
            <a:off x="3359150" y="6507212"/>
            <a:ext cx="6379210" cy="153888"/>
          </a:xfrm>
          <a:prstGeom prst="rect">
            <a:avLst/>
          </a:prstGeom>
        </p:spPr>
        <p:txBody>
          <a:bodyPr/>
          <a:lstStyle>
            <a:lvl1pPr>
              <a:defRPr>
                <a:latin typeface="Tw Cen MT" panose="020B0602020104020603" pitchFamily="34" charset="0"/>
              </a:defRPr>
            </a:lvl1pPr>
          </a:lstStyle>
          <a:p>
            <a:r>
              <a:rPr lang="en-US"/>
              <a:t>Sample Footer</a:t>
            </a:r>
            <a:endParaRPr lang="en-US">
              <a:latin typeface="Tw Cen MT" panose="020B0602020104020603" pitchFamily="34" charset="0"/>
            </a:endParaRPr>
          </a:p>
        </p:txBody>
      </p:sp>
      <p:sp>
        <p:nvSpPr>
          <p:cNvPr id="9" name="Slide Number Placeholder 5">
            <a:extLst>
              <a:ext uri="{FF2B5EF4-FFF2-40B4-BE49-F238E27FC236}">
                <a16:creationId xmlns:a16="http://schemas.microsoft.com/office/drawing/2014/main" id="{83A05EA8-A93F-4BAB-AD6C-084E045EBC54}"/>
              </a:ext>
            </a:extLst>
          </p:cNvPr>
          <p:cNvSpPr>
            <a:spLocks noGrp="1"/>
          </p:cNvSpPr>
          <p:nvPr>
            <p:ph type="sldNum" sz="quarter" idx="12"/>
          </p:nvPr>
        </p:nvSpPr>
        <p:spPr>
          <a:xfrm>
            <a:off x="9948863" y="6507212"/>
            <a:ext cx="1328737" cy="153888"/>
          </a:xfrm>
          <a:prstGeom prst="rect">
            <a:avLst/>
          </a:prstGeom>
        </p:spPr>
        <p:txBody>
          <a:bodyPr/>
          <a:lstStyle>
            <a:lvl1pPr>
              <a:defRPr>
                <a:latin typeface="Tw Cen MT" panose="020B0602020104020603" pitchFamily="34" charset="0"/>
              </a:defRPr>
            </a:lvl1pPr>
          </a:lstStyle>
          <a:p>
            <a:fld id="{DBA1B0FB-D917-4C8C-928F-313BD683BF39}" type="slidenum">
              <a:rPr lang="en-US" smtClean="0"/>
              <a:pPr/>
              <a:t>‹Nr.›</a:t>
            </a:fld>
            <a:endParaRPr lang="en-US">
              <a:latin typeface="Tw Cen MT" panose="020B0602020104020603" pitchFamily="34" charset="0"/>
            </a:endParaRPr>
          </a:p>
        </p:txBody>
      </p:sp>
    </p:spTree>
    <p:extLst>
      <p:ext uri="{BB962C8B-B14F-4D97-AF65-F5344CB8AC3E}">
        <p14:creationId xmlns:p14="http://schemas.microsoft.com/office/powerpoint/2010/main" val="258711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hasCustomPrompt="1"/>
          </p:nvPr>
        </p:nvSpPr>
        <p:spPr>
          <a:xfrm>
            <a:off x="8724900" y="365125"/>
            <a:ext cx="2628900" cy="5811838"/>
          </a:xfrm>
          <a:prstGeom prst="rect">
            <a:avLst/>
          </a:prstGeom>
        </p:spPr>
        <p:txBody>
          <a:bodyPr vert="eaVert"/>
          <a:lstStyle>
            <a:lvl1pPr>
              <a:defRPr>
                <a:latin typeface="Tw Cen MT" panose="020B0602020104020603"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hasCustomPrompt="1"/>
          </p:nvPr>
        </p:nvSpPr>
        <p:spPr>
          <a:xfrm>
            <a:off x="838200" y="365125"/>
            <a:ext cx="7734300" cy="5811838"/>
          </a:xfrm>
          <a:prstGeom prst="rect">
            <a:avLst/>
          </a:prstGeom>
        </p:spPr>
        <p:txBody>
          <a:bodyPr vert="eaVert"/>
          <a:lstStyle>
            <a:lvl1pPr>
              <a:defRPr>
                <a:latin typeface="Tw Cen MT" panose="020B0602020104020603" pitchFamily="34" charset="0"/>
              </a:defRPr>
            </a:lvl1pPr>
            <a:lvl2pPr>
              <a:defRPr>
                <a:latin typeface="Tw Cen MT" panose="020B0602020104020603" pitchFamily="34" charset="0"/>
              </a:defRPr>
            </a:lvl2pPr>
            <a:lvl3pPr>
              <a:defRPr>
                <a:latin typeface="Tw Cen MT" panose="020B0602020104020603" pitchFamily="34" charset="0"/>
              </a:defRPr>
            </a:lvl3pPr>
            <a:lvl4pPr>
              <a:defRPr>
                <a:latin typeface="Tw Cen MT" panose="020B0602020104020603" pitchFamily="34" charset="0"/>
              </a:defRPr>
            </a:lvl4pPr>
            <a:lvl5pPr>
              <a:defRPr>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2C60A9D-8D15-4BBF-B4AA-CE6CFA137805}"/>
              </a:ext>
            </a:extLst>
          </p:cNvPr>
          <p:cNvSpPr>
            <a:spLocks noGrp="1"/>
          </p:cNvSpPr>
          <p:nvPr>
            <p:ph type="dt" sz="half" idx="10"/>
          </p:nvPr>
        </p:nvSpPr>
        <p:spPr>
          <a:xfrm>
            <a:off x="1003299" y="6507212"/>
            <a:ext cx="2176463" cy="153888"/>
          </a:xfrm>
          <a:prstGeom prst="rect">
            <a:avLst/>
          </a:prstGeom>
        </p:spPr>
        <p:txBody>
          <a:bodyPr/>
          <a:lstStyle>
            <a:lvl1pPr>
              <a:defRPr>
                <a:latin typeface="Tw Cen MT" panose="020B0602020104020603" pitchFamily="34" charset="0"/>
              </a:defRPr>
            </a:lvl1pPr>
          </a:lstStyle>
          <a:p>
            <a:fld id="{6FE8C025-CD7A-4966-867E-81CF82B15267}" type="datetime2">
              <a:rPr lang="en-US" smtClean="0"/>
              <a:pPr/>
              <a:t>Thursday, June 3, 2021</a:t>
            </a:fld>
            <a:endParaRPr lang="en-US">
              <a:latin typeface="Tw Cen MT" panose="020B0602020104020603" pitchFamily="34" charset="0"/>
            </a:endParaRPr>
          </a:p>
        </p:txBody>
      </p:sp>
      <p:sp>
        <p:nvSpPr>
          <p:cNvPr id="8" name="Footer Placeholder 4">
            <a:extLst>
              <a:ext uri="{FF2B5EF4-FFF2-40B4-BE49-F238E27FC236}">
                <a16:creationId xmlns:a16="http://schemas.microsoft.com/office/drawing/2014/main" id="{B8437038-64D5-4D97-8932-48E1D50BDA68}"/>
              </a:ext>
            </a:extLst>
          </p:cNvPr>
          <p:cNvSpPr>
            <a:spLocks noGrp="1"/>
          </p:cNvSpPr>
          <p:nvPr>
            <p:ph type="ftr" sz="quarter" idx="11"/>
          </p:nvPr>
        </p:nvSpPr>
        <p:spPr>
          <a:xfrm>
            <a:off x="3359150" y="6507212"/>
            <a:ext cx="6379210" cy="153888"/>
          </a:xfrm>
          <a:prstGeom prst="rect">
            <a:avLst/>
          </a:prstGeom>
        </p:spPr>
        <p:txBody>
          <a:bodyPr/>
          <a:lstStyle>
            <a:lvl1pPr>
              <a:defRPr>
                <a:latin typeface="Tw Cen MT" panose="020B0602020104020603" pitchFamily="34" charset="0"/>
              </a:defRPr>
            </a:lvl1pPr>
          </a:lstStyle>
          <a:p>
            <a:r>
              <a:rPr lang="en-US"/>
              <a:t>Sample Footer</a:t>
            </a:r>
            <a:endParaRPr lang="en-US">
              <a:latin typeface="Tw Cen MT" panose="020B0602020104020603" pitchFamily="34" charset="0"/>
            </a:endParaRPr>
          </a:p>
        </p:txBody>
      </p:sp>
      <p:sp>
        <p:nvSpPr>
          <p:cNvPr id="9" name="Slide Number Placeholder 5">
            <a:extLst>
              <a:ext uri="{FF2B5EF4-FFF2-40B4-BE49-F238E27FC236}">
                <a16:creationId xmlns:a16="http://schemas.microsoft.com/office/drawing/2014/main" id="{11F19957-83CA-4944-BC08-2AF7D520BE0B}"/>
              </a:ext>
            </a:extLst>
          </p:cNvPr>
          <p:cNvSpPr>
            <a:spLocks noGrp="1"/>
          </p:cNvSpPr>
          <p:nvPr>
            <p:ph type="sldNum" sz="quarter" idx="12"/>
          </p:nvPr>
        </p:nvSpPr>
        <p:spPr>
          <a:xfrm>
            <a:off x="9948863" y="6507212"/>
            <a:ext cx="1328737" cy="153888"/>
          </a:xfrm>
          <a:prstGeom prst="rect">
            <a:avLst/>
          </a:prstGeom>
        </p:spPr>
        <p:txBody>
          <a:bodyPr/>
          <a:lstStyle>
            <a:lvl1pPr>
              <a:defRPr>
                <a:latin typeface="Tw Cen MT" panose="020B0602020104020603" pitchFamily="34" charset="0"/>
              </a:defRPr>
            </a:lvl1pPr>
          </a:lstStyle>
          <a:p>
            <a:fld id="{DBA1B0FB-D917-4C8C-928F-313BD683BF39}" type="slidenum">
              <a:rPr lang="en-US" smtClean="0"/>
              <a:pPr/>
              <a:t>‹Nr.›</a:t>
            </a:fld>
            <a:endParaRPr lang="en-US">
              <a:latin typeface="Tw Cen MT" panose="020B0602020104020603" pitchFamily="34" charset="0"/>
            </a:endParaRPr>
          </a:p>
        </p:txBody>
      </p:sp>
    </p:spTree>
    <p:extLst>
      <p:ext uri="{BB962C8B-B14F-4D97-AF65-F5344CB8AC3E}">
        <p14:creationId xmlns:p14="http://schemas.microsoft.com/office/powerpoint/2010/main" val="241192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1003300" y="1041399"/>
            <a:ext cx="10274300" cy="839875"/>
          </a:xfrm>
          <a:prstGeom prst="rect">
            <a:avLst/>
          </a:prstGeom>
        </p:spPr>
        <p:txBody>
          <a:bodyPr vert="horz" wrap="square" lIns="0" tIns="0" rIns="0" bIns="0" rtlCol="0" anchor="t" anchorCtr="0">
            <a:normAutofit/>
          </a:bodyPr>
          <a:lstStyle>
            <a:lvl1pPr>
              <a:defRPr lang="en-US" dirty="0">
                <a:latin typeface="Tw Cen MT" panose="020B0602020104020603" pitchFamily="34" charset="0"/>
              </a:defRPr>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1003300" y="2113199"/>
            <a:ext cx="10274300" cy="3979625"/>
          </a:xfrm>
          <a:prstGeom prst="rect">
            <a:avLst/>
          </a:prstGeom>
        </p:spPr>
        <p:txBody>
          <a:bodyPr/>
          <a:lstStyle>
            <a:lvl1pPr>
              <a:defRPr>
                <a:latin typeface="Tw Cen MT" panose="020B0602020104020603" pitchFamily="34" charset="0"/>
              </a:defRPr>
            </a:lvl1pPr>
            <a:lvl2pPr>
              <a:defRPr>
                <a:latin typeface="Tw Cen MT" panose="020B0602020104020603" pitchFamily="34" charset="0"/>
              </a:defRPr>
            </a:lvl2pPr>
            <a:lvl3pPr>
              <a:defRPr>
                <a:latin typeface="Tw Cen MT" panose="020B0602020104020603" pitchFamily="34" charset="0"/>
              </a:defRPr>
            </a:lvl3pPr>
            <a:lvl4pPr>
              <a:defRPr>
                <a:latin typeface="Tw Cen MT" panose="020B0602020104020603" pitchFamily="34" charset="0"/>
              </a:defRPr>
            </a:lvl4pPr>
            <a:lvl5pPr>
              <a:defRPr>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a:xfrm>
            <a:off x="1003299" y="6507212"/>
            <a:ext cx="2176463" cy="153888"/>
          </a:xfrm>
          <a:prstGeom prst="rect">
            <a:avLst/>
          </a:prstGeom>
        </p:spPr>
        <p:txBody>
          <a:bodyPr/>
          <a:lstStyle>
            <a:lvl1pPr>
              <a:defRPr>
                <a:latin typeface="Tw Cen MT" panose="020B0602020104020603" pitchFamily="34" charset="0"/>
              </a:defRPr>
            </a:lvl1pPr>
          </a:lstStyle>
          <a:p>
            <a:fld id="{6FE8C025-CD7A-4966-867E-81CF82B15267}" type="datetime2">
              <a:rPr lang="en-US" smtClean="0"/>
              <a:pPr/>
              <a:t>Thursday, June 3, 2021</a:t>
            </a:fld>
            <a:endParaRPr lang="en-US">
              <a:latin typeface="Tw Cen MT" panose="020B0602020104020603" pitchFamily="34" charset="0"/>
            </a:endParaRP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a:xfrm>
            <a:off x="3359150" y="6507212"/>
            <a:ext cx="6379210" cy="153888"/>
          </a:xfrm>
          <a:prstGeom prst="rect">
            <a:avLst/>
          </a:prstGeom>
        </p:spPr>
        <p:txBody>
          <a:bodyPr/>
          <a:lstStyle>
            <a:lvl1pPr>
              <a:defRPr>
                <a:latin typeface="Tw Cen MT" panose="020B0602020104020603" pitchFamily="34" charset="0"/>
              </a:defRPr>
            </a:lvl1pPr>
          </a:lstStyle>
          <a:p>
            <a:r>
              <a:rPr lang="en-US"/>
              <a:t>Sample Footer</a:t>
            </a:r>
            <a:endParaRPr lang="en-US">
              <a:latin typeface="Tw Cen MT" panose="020B0602020104020603" pitchFamily="34" charset="0"/>
            </a:endParaRP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a:xfrm>
            <a:off x="9948863" y="6507212"/>
            <a:ext cx="1328737" cy="153888"/>
          </a:xfrm>
          <a:prstGeom prst="rect">
            <a:avLst/>
          </a:prstGeom>
        </p:spPr>
        <p:txBody>
          <a:bodyPr/>
          <a:lstStyle>
            <a:lvl1pPr>
              <a:defRPr>
                <a:latin typeface="Tw Cen MT" panose="020B0602020104020603" pitchFamily="34" charset="0"/>
              </a:defRPr>
            </a:lvl1pPr>
          </a:lstStyle>
          <a:p>
            <a:fld id="{DBA1B0FB-D917-4C8C-928F-313BD683BF39}" type="slidenum">
              <a:rPr lang="en-US" smtClean="0"/>
              <a:pPr/>
              <a:t>‹Nr.›</a:t>
            </a:fld>
            <a:endParaRPr lang="en-US">
              <a:latin typeface="Tw Cen MT" panose="020B0602020104020603" pitchFamily="34" charset="0"/>
            </a:endParaRPr>
          </a:p>
        </p:txBody>
      </p:sp>
    </p:spTree>
    <p:extLst>
      <p:ext uri="{BB962C8B-B14F-4D97-AF65-F5344CB8AC3E}">
        <p14:creationId xmlns:p14="http://schemas.microsoft.com/office/powerpoint/2010/main" val="381690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2564-D3DB-48AD-83F0-6CC6B5743960}"/>
              </a:ext>
            </a:extLst>
          </p:cNvPr>
          <p:cNvSpPr>
            <a:spLocks noGrp="1"/>
          </p:cNvSpPr>
          <p:nvPr>
            <p:ph type="title" hasCustomPrompt="1"/>
          </p:nvPr>
        </p:nvSpPr>
        <p:spPr>
          <a:xfrm>
            <a:off x="1003300" y="1041399"/>
            <a:ext cx="10274300" cy="2387601"/>
          </a:xfrm>
          <a:prstGeom prst="rect">
            <a:avLst/>
          </a:prstGeom>
        </p:spPr>
        <p:txBody>
          <a:bodyPr vert="horz" wrap="square" lIns="0" tIns="0" rIns="0" bIns="0" rtlCol="0" anchor="b" anchorCtr="0">
            <a:normAutofit/>
          </a:bodyPr>
          <a:lstStyle>
            <a:lvl1pPr>
              <a:defRPr lang="en-US" sz="6400" dirty="0">
                <a:latin typeface="Tw Cen MT" panose="020B0602020104020603" pitchFamily="34" charset="0"/>
              </a:defRPr>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hasCustomPrompt="1"/>
          </p:nvPr>
        </p:nvSpPr>
        <p:spPr>
          <a:xfrm>
            <a:off x="1003300" y="3629772"/>
            <a:ext cx="10274300" cy="2678953"/>
          </a:xfrm>
          <a:prstGeom prst="rect">
            <a:avLst/>
          </a:prstGeom>
        </p:spPr>
        <p:txBody>
          <a:bodyPr>
            <a:normAutofit/>
          </a:bodyPr>
          <a:lstStyle>
            <a:lvl1pPr marL="0" indent="0">
              <a:lnSpc>
                <a:spcPct val="110000"/>
              </a:lnSpc>
              <a:spcBef>
                <a:spcPts val="0"/>
              </a:spcBef>
              <a:buNone/>
              <a:defRPr sz="2400">
                <a:solidFill>
                  <a:schemeClr val="tx1">
                    <a:alpha val="80000"/>
                  </a:schemeClr>
                </a:solidFill>
                <a:latin typeface="Tw Cen MT" panose="020B06020201040206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Date Placeholder 3">
            <a:extLst>
              <a:ext uri="{FF2B5EF4-FFF2-40B4-BE49-F238E27FC236}">
                <a16:creationId xmlns:a16="http://schemas.microsoft.com/office/drawing/2014/main" id="{3803F2E9-0D5B-4423-ABC3-BB86AEBD382A}"/>
              </a:ext>
            </a:extLst>
          </p:cNvPr>
          <p:cNvSpPr>
            <a:spLocks noGrp="1"/>
          </p:cNvSpPr>
          <p:nvPr>
            <p:ph type="dt" sz="half" idx="10"/>
          </p:nvPr>
        </p:nvSpPr>
        <p:spPr>
          <a:xfrm>
            <a:off x="1003299" y="6507212"/>
            <a:ext cx="2176463" cy="153888"/>
          </a:xfrm>
          <a:prstGeom prst="rect">
            <a:avLst/>
          </a:prstGeom>
        </p:spPr>
        <p:txBody>
          <a:bodyPr/>
          <a:lstStyle>
            <a:lvl1pPr>
              <a:defRPr>
                <a:latin typeface="Tw Cen MT" panose="020B0602020104020603" pitchFamily="34" charset="0"/>
              </a:defRPr>
            </a:lvl1pPr>
          </a:lstStyle>
          <a:p>
            <a:fld id="{6FE8C025-CD7A-4966-867E-81CF82B15267}" type="datetime2">
              <a:rPr lang="en-US" smtClean="0"/>
              <a:pPr/>
              <a:t>Thursday, June 3, 2021</a:t>
            </a:fld>
            <a:endParaRPr lang="en-US">
              <a:latin typeface="Tw Cen MT" panose="020B0602020104020603" pitchFamily="34" charset="0"/>
            </a:endParaRPr>
          </a:p>
        </p:txBody>
      </p:sp>
      <p:sp>
        <p:nvSpPr>
          <p:cNvPr id="15" name="Footer Placeholder 4">
            <a:extLst>
              <a:ext uri="{FF2B5EF4-FFF2-40B4-BE49-F238E27FC236}">
                <a16:creationId xmlns:a16="http://schemas.microsoft.com/office/drawing/2014/main" id="{B86F8BEE-6DF0-4482-B390-11082FDFD029}"/>
              </a:ext>
            </a:extLst>
          </p:cNvPr>
          <p:cNvSpPr>
            <a:spLocks noGrp="1"/>
          </p:cNvSpPr>
          <p:nvPr>
            <p:ph type="ftr" sz="quarter" idx="11"/>
          </p:nvPr>
        </p:nvSpPr>
        <p:spPr>
          <a:xfrm>
            <a:off x="3359150" y="6507212"/>
            <a:ext cx="6379210" cy="153888"/>
          </a:xfrm>
          <a:prstGeom prst="rect">
            <a:avLst/>
          </a:prstGeom>
        </p:spPr>
        <p:txBody>
          <a:bodyPr/>
          <a:lstStyle>
            <a:lvl1pPr>
              <a:defRPr>
                <a:latin typeface="Tw Cen MT" panose="020B0602020104020603" pitchFamily="34" charset="0"/>
              </a:defRPr>
            </a:lvl1pPr>
          </a:lstStyle>
          <a:p>
            <a:r>
              <a:rPr lang="en-US"/>
              <a:t>Sample Footer</a:t>
            </a:r>
            <a:endParaRPr lang="en-US">
              <a:latin typeface="Tw Cen MT" panose="020B0602020104020603" pitchFamily="34" charset="0"/>
            </a:endParaRPr>
          </a:p>
        </p:txBody>
      </p:sp>
      <p:sp>
        <p:nvSpPr>
          <p:cNvPr id="16" name="Slide Number Placeholder 5">
            <a:extLst>
              <a:ext uri="{FF2B5EF4-FFF2-40B4-BE49-F238E27FC236}">
                <a16:creationId xmlns:a16="http://schemas.microsoft.com/office/drawing/2014/main" id="{E780555B-1C0C-4184-8FC0-E51114F8694A}"/>
              </a:ext>
            </a:extLst>
          </p:cNvPr>
          <p:cNvSpPr>
            <a:spLocks noGrp="1"/>
          </p:cNvSpPr>
          <p:nvPr>
            <p:ph type="sldNum" sz="quarter" idx="12"/>
          </p:nvPr>
        </p:nvSpPr>
        <p:spPr>
          <a:xfrm>
            <a:off x="9948863" y="6507212"/>
            <a:ext cx="1328737" cy="153888"/>
          </a:xfrm>
          <a:prstGeom prst="rect">
            <a:avLst/>
          </a:prstGeom>
        </p:spPr>
        <p:txBody>
          <a:bodyPr/>
          <a:lstStyle>
            <a:lvl1pPr>
              <a:defRPr>
                <a:latin typeface="Tw Cen MT" panose="020B0602020104020603" pitchFamily="34" charset="0"/>
              </a:defRPr>
            </a:lvl1pPr>
          </a:lstStyle>
          <a:p>
            <a:fld id="{DBA1B0FB-D917-4C8C-928F-313BD683BF39}" type="slidenum">
              <a:rPr lang="en-US" smtClean="0"/>
              <a:pPr/>
              <a:t>‹Nr.›</a:t>
            </a:fld>
            <a:endParaRPr lang="en-US">
              <a:latin typeface="Tw Cen MT" panose="020B0602020104020603" pitchFamily="34" charset="0"/>
            </a:endParaRPr>
          </a:p>
        </p:txBody>
      </p:sp>
    </p:spTree>
    <p:extLst>
      <p:ext uri="{BB962C8B-B14F-4D97-AF65-F5344CB8AC3E}">
        <p14:creationId xmlns:p14="http://schemas.microsoft.com/office/powerpoint/2010/main" val="755107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49275"/>
            <a:ext cx="11090274" cy="1332000"/>
          </a:xfrm>
          <a:prstGeom prst="rect">
            <a:avLst/>
          </a:prstGeom>
        </p:spPr>
        <p:txBody>
          <a:bodyPr/>
          <a:lstStyle>
            <a:lvl1pPr>
              <a:lnSpc>
                <a:spcPct val="100000"/>
              </a:lnSpc>
              <a:defRPr>
                <a:latin typeface="Tw Cen MT" panose="020B0602020104020603" pitchFamily="34"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a:prstGeom prst="rect">
            <a:avLst/>
          </a:prstGeom>
        </p:spPr>
        <p:txBody>
          <a:bodyPr/>
          <a:lstStyle>
            <a:lvl1pPr>
              <a:defRPr>
                <a:latin typeface="Tw Cen MT" panose="020B0602020104020603" pitchFamily="34" charset="0"/>
              </a:defRPr>
            </a:lvl1pPr>
            <a:lvl2pPr>
              <a:defRPr>
                <a:latin typeface="Tw Cen MT" panose="020B0602020104020603" pitchFamily="34" charset="0"/>
              </a:defRPr>
            </a:lvl2pPr>
            <a:lvl3pPr>
              <a:defRPr>
                <a:latin typeface="Tw Cen MT" panose="020B0602020104020603" pitchFamily="34" charset="0"/>
              </a:defRPr>
            </a:lvl3pPr>
            <a:lvl4pPr>
              <a:defRPr>
                <a:latin typeface="Tw Cen MT" panose="020B0602020104020603" pitchFamily="34" charset="0"/>
              </a:defRPr>
            </a:lvl4pPr>
            <a:lvl5pPr>
              <a:defRPr>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hasCustomPrompt="1"/>
          </p:nvPr>
        </p:nvSpPr>
        <p:spPr>
          <a:xfrm>
            <a:off x="6205538" y="2097175"/>
            <a:ext cx="5435600" cy="3995650"/>
          </a:xfrm>
          <a:prstGeom prst="rect">
            <a:avLst/>
          </a:prstGeom>
        </p:spPr>
        <p:txBody>
          <a:bodyPr/>
          <a:lstStyle>
            <a:lvl1pPr>
              <a:defRPr>
                <a:latin typeface="Tw Cen MT" panose="020B0602020104020603" pitchFamily="34" charset="0"/>
              </a:defRPr>
            </a:lvl1pPr>
            <a:lvl2pPr>
              <a:defRPr>
                <a:latin typeface="Tw Cen MT" panose="020B0602020104020603" pitchFamily="34" charset="0"/>
              </a:defRPr>
            </a:lvl2pPr>
            <a:lvl3pPr>
              <a:defRPr>
                <a:latin typeface="Tw Cen MT" panose="020B0602020104020603" pitchFamily="34" charset="0"/>
              </a:defRPr>
            </a:lvl3pPr>
            <a:lvl4pPr>
              <a:defRPr>
                <a:latin typeface="Tw Cen MT" panose="020B0602020104020603" pitchFamily="34" charset="0"/>
              </a:defRPr>
            </a:lvl4pPr>
            <a:lvl5pPr>
              <a:defRPr>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a:extLst>
              <a:ext uri="{FF2B5EF4-FFF2-40B4-BE49-F238E27FC236}">
                <a16:creationId xmlns:a16="http://schemas.microsoft.com/office/drawing/2014/main" id="{D5E196A9-47A1-43A9-898E-2BC68B4162A2}"/>
              </a:ext>
            </a:extLst>
          </p:cNvPr>
          <p:cNvSpPr>
            <a:spLocks noGrp="1"/>
          </p:cNvSpPr>
          <p:nvPr>
            <p:ph type="dt" sz="half" idx="10"/>
          </p:nvPr>
        </p:nvSpPr>
        <p:spPr>
          <a:xfrm>
            <a:off x="1003299" y="6507212"/>
            <a:ext cx="2176463" cy="153888"/>
          </a:xfrm>
          <a:prstGeom prst="rect">
            <a:avLst/>
          </a:prstGeom>
        </p:spPr>
        <p:txBody>
          <a:bodyPr/>
          <a:lstStyle>
            <a:lvl1pPr>
              <a:defRPr>
                <a:latin typeface="Tw Cen MT" panose="020B0602020104020603" pitchFamily="34" charset="0"/>
              </a:defRPr>
            </a:lvl1pPr>
          </a:lstStyle>
          <a:p>
            <a:fld id="{6FE8C025-CD7A-4966-867E-81CF82B15267}" type="datetime2">
              <a:rPr lang="en-US" smtClean="0"/>
              <a:pPr/>
              <a:t>Thursday, June 3, 2021</a:t>
            </a:fld>
            <a:endParaRPr lang="en-US">
              <a:latin typeface="Tw Cen MT" panose="020B0602020104020603" pitchFamily="34" charset="0"/>
            </a:endParaRPr>
          </a:p>
        </p:txBody>
      </p:sp>
      <p:sp>
        <p:nvSpPr>
          <p:cNvPr id="14" name="Footer Placeholder 4">
            <a:extLst>
              <a:ext uri="{FF2B5EF4-FFF2-40B4-BE49-F238E27FC236}">
                <a16:creationId xmlns:a16="http://schemas.microsoft.com/office/drawing/2014/main" id="{80339373-E8ED-4D5B-B025-C9B55999F8F0}"/>
              </a:ext>
            </a:extLst>
          </p:cNvPr>
          <p:cNvSpPr>
            <a:spLocks noGrp="1"/>
          </p:cNvSpPr>
          <p:nvPr>
            <p:ph type="ftr" sz="quarter" idx="11"/>
          </p:nvPr>
        </p:nvSpPr>
        <p:spPr>
          <a:xfrm>
            <a:off x="3359150" y="6507212"/>
            <a:ext cx="6379210" cy="153888"/>
          </a:xfrm>
          <a:prstGeom prst="rect">
            <a:avLst/>
          </a:prstGeom>
        </p:spPr>
        <p:txBody>
          <a:bodyPr/>
          <a:lstStyle>
            <a:lvl1pPr>
              <a:defRPr>
                <a:latin typeface="Tw Cen MT" panose="020B0602020104020603" pitchFamily="34" charset="0"/>
              </a:defRPr>
            </a:lvl1pPr>
          </a:lstStyle>
          <a:p>
            <a:r>
              <a:rPr lang="en-US"/>
              <a:t>Sample Footer</a:t>
            </a:r>
            <a:endParaRPr lang="en-US">
              <a:latin typeface="Tw Cen MT" panose="020B0602020104020603" pitchFamily="34" charset="0"/>
            </a:endParaRPr>
          </a:p>
        </p:txBody>
      </p:sp>
      <p:sp>
        <p:nvSpPr>
          <p:cNvPr id="15" name="Slide Number Placeholder 5">
            <a:extLst>
              <a:ext uri="{FF2B5EF4-FFF2-40B4-BE49-F238E27FC236}">
                <a16:creationId xmlns:a16="http://schemas.microsoft.com/office/drawing/2014/main" id="{2FADB765-D3C8-4437-AD55-B6030A1B90C4}"/>
              </a:ext>
            </a:extLst>
          </p:cNvPr>
          <p:cNvSpPr>
            <a:spLocks noGrp="1"/>
          </p:cNvSpPr>
          <p:nvPr>
            <p:ph type="sldNum" sz="quarter" idx="12"/>
          </p:nvPr>
        </p:nvSpPr>
        <p:spPr>
          <a:xfrm>
            <a:off x="9948863" y="6507212"/>
            <a:ext cx="1328737" cy="153888"/>
          </a:xfrm>
          <a:prstGeom prst="rect">
            <a:avLst/>
          </a:prstGeom>
        </p:spPr>
        <p:txBody>
          <a:bodyPr/>
          <a:lstStyle>
            <a:lvl1pPr>
              <a:defRPr>
                <a:latin typeface="Tw Cen MT" panose="020B0602020104020603" pitchFamily="34" charset="0"/>
              </a:defRPr>
            </a:lvl1pPr>
          </a:lstStyle>
          <a:p>
            <a:fld id="{DBA1B0FB-D917-4C8C-928F-313BD683BF39}" type="slidenum">
              <a:rPr lang="en-US" smtClean="0"/>
              <a:pPr/>
              <a:t>‹Nr.›</a:t>
            </a:fld>
            <a:endParaRPr lang="en-US">
              <a:latin typeface="Tw Cen MT" panose="020B0602020104020603" pitchFamily="34" charset="0"/>
            </a:endParaRPr>
          </a:p>
        </p:txBody>
      </p:sp>
    </p:spTree>
    <p:extLst>
      <p:ext uri="{BB962C8B-B14F-4D97-AF65-F5344CB8AC3E}">
        <p14:creationId xmlns:p14="http://schemas.microsoft.com/office/powerpoint/2010/main" val="400470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0"/>
            </a:endParaRPr>
          </a:p>
        </p:txBody>
      </p:sp>
      <p:sp>
        <p:nvSpPr>
          <p:cNvPr id="2" name="Title 1">
            <a:extLst>
              <a:ext uri="{FF2B5EF4-FFF2-40B4-BE49-F238E27FC236}">
                <a16:creationId xmlns:a16="http://schemas.microsoft.com/office/drawing/2014/main" id="{DDE62014-F04C-495A-964E-6B888D49CDE9}"/>
              </a:ext>
            </a:extLst>
          </p:cNvPr>
          <p:cNvSpPr>
            <a:spLocks noGrp="1"/>
          </p:cNvSpPr>
          <p:nvPr>
            <p:ph type="title" hasCustomPrompt="1"/>
          </p:nvPr>
        </p:nvSpPr>
        <p:spPr>
          <a:xfrm>
            <a:off x="550862" y="549275"/>
            <a:ext cx="11097551" cy="1332000"/>
          </a:xfrm>
          <a:prstGeom prst="rect">
            <a:avLst/>
          </a:prstGeom>
        </p:spPr>
        <p:txBody>
          <a:bodyPr vert="horz" wrap="square" lIns="0" tIns="0" rIns="0" bIns="0" rtlCol="0" anchor="t" anchorCtr="0">
            <a:normAutofit/>
          </a:bodyPr>
          <a:lstStyle>
            <a:lvl1pPr>
              <a:defRPr lang="en-US" sz="3200" dirty="0">
                <a:latin typeface="Tw Cen MT" panose="020B0602020104020603" pitchFamily="34" charset="0"/>
              </a:defRPr>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hasCustomPrompt="1"/>
          </p:nvPr>
        </p:nvSpPr>
        <p:spPr>
          <a:xfrm>
            <a:off x="550864" y="1881275"/>
            <a:ext cx="5437186" cy="535354"/>
          </a:xfrm>
          <a:prstGeom prst="rect">
            <a:avLst/>
          </a:prstGeom>
        </p:spPr>
        <p:txBody>
          <a:bodyPr anchor="b">
            <a:normAutofit/>
          </a:bodyPr>
          <a:lstStyle>
            <a:lvl1pPr marL="0" indent="0">
              <a:buNone/>
              <a:defRPr sz="1400" b="0" cap="all" spc="200" baseline="0">
                <a:solidFill>
                  <a:schemeClr val="tx1"/>
                </a:solidFill>
                <a:latin typeface="Tw Cen MT" panose="020B06020201040206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hasCustomPrompt="1"/>
          </p:nvPr>
        </p:nvSpPr>
        <p:spPr>
          <a:xfrm>
            <a:off x="550863" y="2577270"/>
            <a:ext cx="5429114" cy="3515555"/>
          </a:xfrm>
          <a:prstGeom prst="rect">
            <a:avLst/>
          </a:prstGeom>
        </p:spPr>
        <p:txBody>
          <a:bodyPr/>
          <a:lstStyle>
            <a:lvl1pPr>
              <a:defRPr>
                <a:latin typeface="Tw Cen MT" panose="020B0602020104020603" pitchFamily="34" charset="0"/>
              </a:defRPr>
            </a:lvl1pPr>
            <a:lvl2pPr>
              <a:defRPr>
                <a:latin typeface="Tw Cen MT" panose="020B0602020104020603" pitchFamily="34" charset="0"/>
              </a:defRPr>
            </a:lvl2pPr>
            <a:lvl3pPr>
              <a:defRPr>
                <a:latin typeface="Tw Cen MT" panose="020B0602020104020603" pitchFamily="34" charset="0"/>
              </a:defRPr>
            </a:lvl3pPr>
            <a:lvl4pPr>
              <a:defRPr>
                <a:latin typeface="Tw Cen MT" panose="020B0602020104020603" pitchFamily="34" charset="0"/>
              </a:defRPr>
            </a:lvl4pPr>
            <a:lvl5pPr>
              <a:defRPr>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hasCustomPrompt="1"/>
          </p:nvPr>
        </p:nvSpPr>
        <p:spPr>
          <a:xfrm>
            <a:off x="6212024" y="1881275"/>
            <a:ext cx="5436392" cy="535354"/>
          </a:xfrm>
          <a:prstGeom prst="rect">
            <a:avLst/>
          </a:prstGeom>
        </p:spPr>
        <p:txBody>
          <a:bodyPr vert="horz" wrap="square" lIns="0" tIns="0" rIns="0" bIns="0" rtlCol="0" anchor="b">
            <a:normAutofit/>
          </a:bodyPr>
          <a:lstStyle>
            <a:lvl1pPr>
              <a:defRPr lang="en-US" sz="1400" b="0" cap="all" spc="200" baseline="0" dirty="0">
                <a:solidFill>
                  <a:schemeClr val="tx1"/>
                </a:solidFill>
                <a:latin typeface="Tw Cen MT" panose="020B0602020104020603" pitchFamily="34" charset="0"/>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hasCustomPrompt="1"/>
          </p:nvPr>
        </p:nvSpPr>
        <p:spPr>
          <a:xfrm>
            <a:off x="6212023" y="2577270"/>
            <a:ext cx="5436391" cy="3515555"/>
          </a:xfrm>
          <a:prstGeom prst="rect">
            <a:avLst/>
          </a:prstGeom>
        </p:spPr>
        <p:txBody>
          <a:bodyPr/>
          <a:lstStyle>
            <a:lvl1pPr>
              <a:defRPr>
                <a:latin typeface="Tw Cen MT" panose="020B0602020104020603" pitchFamily="34" charset="0"/>
              </a:defRPr>
            </a:lvl1pPr>
            <a:lvl2pPr>
              <a:defRPr>
                <a:latin typeface="Tw Cen MT" panose="020B0602020104020603" pitchFamily="34" charset="0"/>
              </a:defRPr>
            </a:lvl2pPr>
            <a:lvl3pPr>
              <a:defRPr>
                <a:latin typeface="Tw Cen MT" panose="020B0602020104020603" pitchFamily="34" charset="0"/>
              </a:defRPr>
            </a:lvl3pPr>
            <a:lvl4pPr>
              <a:defRPr>
                <a:latin typeface="Tw Cen MT" panose="020B0602020104020603" pitchFamily="34" charset="0"/>
              </a:defRPr>
            </a:lvl4pPr>
            <a:lvl5pPr>
              <a:defRPr>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24635972-A92A-4C2C-AE2C-CF676350741C}"/>
              </a:ext>
            </a:extLst>
          </p:cNvPr>
          <p:cNvSpPr>
            <a:spLocks noGrp="1"/>
          </p:cNvSpPr>
          <p:nvPr>
            <p:ph type="dt" sz="half" idx="10"/>
          </p:nvPr>
        </p:nvSpPr>
        <p:spPr>
          <a:xfrm>
            <a:off x="1003299" y="6507212"/>
            <a:ext cx="2176463" cy="153888"/>
          </a:xfrm>
          <a:prstGeom prst="rect">
            <a:avLst/>
          </a:prstGeom>
        </p:spPr>
        <p:txBody>
          <a:bodyPr/>
          <a:lstStyle>
            <a:lvl1pPr>
              <a:defRPr>
                <a:latin typeface="Tw Cen MT" panose="020B0602020104020603" pitchFamily="34" charset="0"/>
              </a:defRPr>
            </a:lvl1pPr>
          </a:lstStyle>
          <a:p>
            <a:fld id="{6FE8C025-CD7A-4966-867E-81CF82B15267}" type="datetime2">
              <a:rPr lang="en-US" smtClean="0"/>
              <a:pPr/>
              <a:t>Thursday, June 3, 2021</a:t>
            </a:fld>
            <a:endParaRPr lang="en-US">
              <a:latin typeface="Tw Cen MT" panose="020B0602020104020603" pitchFamily="34" charset="0"/>
            </a:endParaRPr>
          </a:p>
        </p:txBody>
      </p:sp>
      <p:sp>
        <p:nvSpPr>
          <p:cNvPr id="14" name="Footer Placeholder 4">
            <a:extLst>
              <a:ext uri="{FF2B5EF4-FFF2-40B4-BE49-F238E27FC236}">
                <a16:creationId xmlns:a16="http://schemas.microsoft.com/office/drawing/2014/main" id="{6677EE65-6140-45BA-B850-FF4158F7DCE8}"/>
              </a:ext>
            </a:extLst>
          </p:cNvPr>
          <p:cNvSpPr>
            <a:spLocks noGrp="1"/>
          </p:cNvSpPr>
          <p:nvPr>
            <p:ph type="ftr" sz="quarter" idx="11"/>
          </p:nvPr>
        </p:nvSpPr>
        <p:spPr>
          <a:xfrm>
            <a:off x="3359150" y="6507212"/>
            <a:ext cx="6379210" cy="153888"/>
          </a:xfrm>
          <a:prstGeom prst="rect">
            <a:avLst/>
          </a:prstGeom>
        </p:spPr>
        <p:txBody>
          <a:bodyPr/>
          <a:lstStyle>
            <a:lvl1pPr>
              <a:defRPr>
                <a:latin typeface="Tw Cen MT" panose="020B0602020104020603" pitchFamily="34" charset="0"/>
              </a:defRPr>
            </a:lvl1pPr>
          </a:lstStyle>
          <a:p>
            <a:r>
              <a:rPr lang="en-US"/>
              <a:t>Sample Footer</a:t>
            </a:r>
            <a:endParaRPr lang="en-US">
              <a:latin typeface="Tw Cen MT" panose="020B0602020104020603" pitchFamily="34" charset="0"/>
            </a:endParaRPr>
          </a:p>
        </p:txBody>
      </p:sp>
      <p:sp>
        <p:nvSpPr>
          <p:cNvPr id="15" name="Slide Number Placeholder 5">
            <a:extLst>
              <a:ext uri="{FF2B5EF4-FFF2-40B4-BE49-F238E27FC236}">
                <a16:creationId xmlns:a16="http://schemas.microsoft.com/office/drawing/2014/main" id="{1FF82CFD-3FE2-413C-8332-704F42153362}"/>
              </a:ext>
            </a:extLst>
          </p:cNvPr>
          <p:cNvSpPr>
            <a:spLocks noGrp="1"/>
          </p:cNvSpPr>
          <p:nvPr>
            <p:ph type="sldNum" sz="quarter" idx="12"/>
          </p:nvPr>
        </p:nvSpPr>
        <p:spPr>
          <a:xfrm>
            <a:off x="9948863" y="6507212"/>
            <a:ext cx="1328737" cy="153888"/>
          </a:xfrm>
          <a:prstGeom prst="rect">
            <a:avLst/>
          </a:prstGeom>
        </p:spPr>
        <p:txBody>
          <a:bodyPr/>
          <a:lstStyle>
            <a:lvl1pPr>
              <a:defRPr>
                <a:latin typeface="Tw Cen MT" panose="020B0602020104020603" pitchFamily="34" charset="0"/>
              </a:defRPr>
            </a:lvl1pPr>
          </a:lstStyle>
          <a:p>
            <a:fld id="{DBA1B0FB-D917-4C8C-928F-313BD683BF39}" type="slidenum">
              <a:rPr lang="en-US" smtClean="0"/>
              <a:pPr/>
              <a:t>‹Nr.›</a:t>
            </a:fld>
            <a:endParaRPr lang="en-US">
              <a:latin typeface="Tw Cen MT" panose="020B0602020104020603" pitchFamily="34" charset="0"/>
            </a:endParaRPr>
          </a:p>
        </p:txBody>
      </p:sp>
    </p:spTree>
    <p:extLst>
      <p:ext uri="{BB962C8B-B14F-4D97-AF65-F5344CB8AC3E}">
        <p14:creationId xmlns:p14="http://schemas.microsoft.com/office/powerpoint/2010/main" val="364070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3359149" y="550799"/>
            <a:ext cx="8283313" cy="5542025"/>
          </a:xfrm>
          <a:prstGeom prst="rect">
            <a:avLst/>
          </a:prstGeom>
        </p:spPr>
        <p:txBody>
          <a:bodyPr vert="horz" wrap="square" lIns="0" tIns="0" rIns="0" bIns="0" rtlCol="0" anchor="ctr" anchorCtr="0">
            <a:normAutofit/>
          </a:bodyPr>
          <a:lstStyle>
            <a:lvl1pPr>
              <a:defRPr lang="en-US" dirty="0">
                <a:latin typeface="Tw Cen MT" panose="020B0602020104020603" pitchFamily="34" charset="0"/>
              </a:defRPr>
            </a:lvl1pPr>
          </a:lstStyle>
          <a:p>
            <a:pPr lvl="0">
              <a:lnSpc>
                <a:spcPct val="100000"/>
              </a:lnSpc>
            </a:pPr>
            <a:r>
              <a:rPr lang="en-US"/>
              <a:t>Click to edit Master title style</a:t>
            </a:r>
            <a:endParaRPr lang="en-US" dirty="0"/>
          </a:p>
        </p:txBody>
      </p:sp>
      <p:sp>
        <p:nvSpPr>
          <p:cNvPr id="14" name="Date Placeholder 3">
            <a:extLst>
              <a:ext uri="{FF2B5EF4-FFF2-40B4-BE49-F238E27FC236}">
                <a16:creationId xmlns:a16="http://schemas.microsoft.com/office/drawing/2014/main" id="{10B2A6B1-222E-4EA0-86E4-BDB5C5FADD2F}"/>
              </a:ext>
            </a:extLst>
          </p:cNvPr>
          <p:cNvSpPr>
            <a:spLocks noGrp="1"/>
          </p:cNvSpPr>
          <p:nvPr>
            <p:ph type="dt" sz="half" idx="10"/>
          </p:nvPr>
        </p:nvSpPr>
        <p:spPr>
          <a:xfrm>
            <a:off x="1003299" y="6507212"/>
            <a:ext cx="2176463" cy="153888"/>
          </a:xfrm>
          <a:prstGeom prst="rect">
            <a:avLst/>
          </a:prstGeom>
        </p:spPr>
        <p:txBody>
          <a:bodyPr/>
          <a:lstStyle>
            <a:lvl1pPr>
              <a:defRPr>
                <a:latin typeface="Tw Cen MT" panose="020B0602020104020603" pitchFamily="34" charset="0"/>
              </a:defRPr>
            </a:lvl1pPr>
          </a:lstStyle>
          <a:p>
            <a:fld id="{6FE8C025-CD7A-4966-867E-81CF82B15267}" type="datetime2">
              <a:rPr lang="en-US" smtClean="0"/>
              <a:pPr/>
              <a:t>Thursday, June 3, 2021</a:t>
            </a:fld>
            <a:endParaRPr lang="en-US">
              <a:latin typeface="Tw Cen MT" panose="020B0602020104020603" pitchFamily="34" charset="0"/>
            </a:endParaRPr>
          </a:p>
        </p:txBody>
      </p:sp>
      <p:sp>
        <p:nvSpPr>
          <p:cNvPr id="15" name="Footer Placeholder 4">
            <a:extLst>
              <a:ext uri="{FF2B5EF4-FFF2-40B4-BE49-F238E27FC236}">
                <a16:creationId xmlns:a16="http://schemas.microsoft.com/office/drawing/2014/main" id="{52478071-FDB0-4B10-82C9-6492FF03AF04}"/>
              </a:ext>
            </a:extLst>
          </p:cNvPr>
          <p:cNvSpPr>
            <a:spLocks noGrp="1"/>
          </p:cNvSpPr>
          <p:nvPr>
            <p:ph type="ftr" sz="quarter" idx="11"/>
          </p:nvPr>
        </p:nvSpPr>
        <p:spPr>
          <a:xfrm>
            <a:off x="3359150" y="6507212"/>
            <a:ext cx="6379210" cy="153888"/>
          </a:xfrm>
          <a:prstGeom prst="rect">
            <a:avLst/>
          </a:prstGeom>
        </p:spPr>
        <p:txBody>
          <a:bodyPr/>
          <a:lstStyle>
            <a:lvl1pPr>
              <a:defRPr>
                <a:latin typeface="Tw Cen MT" panose="020B0602020104020603" pitchFamily="34" charset="0"/>
              </a:defRPr>
            </a:lvl1pPr>
          </a:lstStyle>
          <a:p>
            <a:r>
              <a:rPr lang="en-US"/>
              <a:t>Sample Footer</a:t>
            </a:r>
            <a:endParaRPr lang="en-US">
              <a:latin typeface="Tw Cen MT" panose="020B0602020104020603" pitchFamily="34" charset="0"/>
            </a:endParaRPr>
          </a:p>
        </p:txBody>
      </p:sp>
      <p:sp>
        <p:nvSpPr>
          <p:cNvPr id="16" name="Slide Number Placeholder 5">
            <a:extLst>
              <a:ext uri="{FF2B5EF4-FFF2-40B4-BE49-F238E27FC236}">
                <a16:creationId xmlns:a16="http://schemas.microsoft.com/office/drawing/2014/main" id="{3D353DFE-C185-4610-A41B-8F963C720175}"/>
              </a:ext>
            </a:extLst>
          </p:cNvPr>
          <p:cNvSpPr>
            <a:spLocks noGrp="1"/>
          </p:cNvSpPr>
          <p:nvPr>
            <p:ph type="sldNum" sz="quarter" idx="12"/>
          </p:nvPr>
        </p:nvSpPr>
        <p:spPr>
          <a:xfrm>
            <a:off x="9948863" y="6507212"/>
            <a:ext cx="1328737" cy="153888"/>
          </a:xfrm>
          <a:prstGeom prst="rect">
            <a:avLst/>
          </a:prstGeom>
        </p:spPr>
        <p:txBody>
          <a:bodyPr/>
          <a:lstStyle>
            <a:lvl1pPr>
              <a:defRPr>
                <a:latin typeface="Tw Cen MT" panose="020B0602020104020603" pitchFamily="34" charset="0"/>
              </a:defRPr>
            </a:lvl1pPr>
          </a:lstStyle>
          <a:p>
            <a:fld id="{DBA1B0FB-D917-4C8C-928F-313BD683BF39}" type="slidenum">
              <a:rPr lang="en-US" smtClean="0"/>
              <a:pPr/>
              <a:t>‹Nr.›</a:t>
            </a:fld>
            <a:endParaRPr lang="en-US">
              <a:latin typeface="Tw Cen MT" panose="020B0602020104020603" pitchFamily="34" charset="0"/>
            </a:endParaRPr>
          </a:p>
        </p:txBody>
      </p:sp>
    </p:spTree>
    <p:extLst>
      <p:ext uri="{BB962C8B-B14F-4D97-AF65-F5344CB8AC3E}">
        <p14:creationId xmlns:p14="http://schemas.microsoft.com/office/powerpoint/2010/main" val="371285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0350B27A-BDD7-403A-BCC6-29168F824200}"/>
              </a:ext>
            </a:extLst>
          </p:cNvPr>
          <p:cNvSpPr>
            <a:spLocks noGrp="1"/>
          </p:cNvSpPr>
          <p:nvPr>
            <p:ph type="dt" sz="half" idx="10"/>
          </p:nvPr>
        </p:nvSpPr>
        <p:spPr>
          <a:xfrm>
            <a:off x="1003299" y="6507212"/>
            <a:ext cx="2176463" cy="153888"/>
          </a:xfrm>
          <a:prstGeom prst="rect">
            <a:avLst/>
          </a:prstGeom>
        </p:spPr>
        <p:txBody>
          <a:bodyPr/>
          <a:lstStyle>
            <a:lvl1pPr>
              <a:defRPr>
                <a:latin typeface="Tw Cen MT" panose="020B0602020104020603" pitchFamily="34" charset="0"/>
              </a:defRPr>
            </a:lvl1pPr>
          </a:lstStyle>
          <a:p>
            <a:fld id="{6FE8C025-CD7A-4966-867E-81CF82B15267}" type="datetime2">
              <a:rPr lang="en-US" smtClean="0"/>
              <a:pPr/>
              <a:t>Thursday, June 3, 2021</a:t>
            </a:fld>
            <a:endParaRPr lang="en-US">
              <a:latin typeface="Tw Cen MT" panose="020B0602020104020603" pitchFamily="34" charset="0"/>
            </a:endParaRPr>
          </a:p>
        </p:txBody>
      </p:sp>
      <p:sp>
        <p:nvSpPr>
          <p:cNvPr id="6" name="Footer Placeholder 4">
            <a:extLst>
              <a:ext uri="{FF2B5EF4-FFF2-40B4-BE49-F238E27FC236}">
                <a16:creationId xmlns:a16="http://schemas.microsoft.com/office/drawing/2014/main" id="{F0AED1DA-8E8A-451C-B84B-17908DA28E79}"/>
              </a:ext>
            </a:extLst>
          </p:cNvPr>
          <p:cNvSpPr>
            <a:spLocks noGrp="1"/>
          </p:cNvSpPr>
          <p:nvPr>
            <p:ph type="ftr" sz="quarter" idx="11"/>
          </p:nvPr>
        </p:nvSpPr>
        <p:spPr>
          <a:xfrm>
            <a:off x="3359150" y="6507212"/>
            <a:ext cx="6379210" cy="153888"/>
          </a:xfrm>
          <a:prstGeom prst="rect">
            <a:avLst/>
          </a:prstGeom>
        </p:spPr>
        <p:txBody>
          <a:bodyPr/>
          <a:lstStyle>
            <a:lvl1pPr>
              <a:defRPr>
                <a:latin typeface="Tw Cen MT" panose="020B0602020104020603" pitchFamily="34" charset="0"/>
              </a:defRPr>
            </a:lvl1pPr>
          </a:lstStyle>
          <a:p>
            <a:r>
              <a:rPr lang="en-US"/>
              <a:t>Sample Footer</a:t>
            </a:r>
            <a:endParaRPr lang="en-US">
              <a:latin typeface="Tw Cen MT" panose="020B0602020104020603" pitchFamily="34" charset="0"/>
            </a:endParaRPr>
          </a:p>
        </p:txBody>
      </p:sp>
      <p:sp>
        <p:nvSpPr>
          <p:cNvPr id="7" name="Slide Number Placeholder 5">
            <a:extLst>
              <a:ext uri="{FF2B5EF4-FFF2-40B4-BE49-F238E27FC236}">
                <a16:creationId xmlns:a16="http://schemas.microsoft.com/office/drawing/2014/main" id="{FE42DC1E-1375-45FC-B27C-4BA900467042}"/>
              </a:ext>
            </a:extLst>
          </p:cNvPr>
          <p:cNvSpPr>
            <a:spLocks noGrp="1"/>
          </p:cNvSpPr>
          <p:nvPr>
            <p:ph type="sldNum" sz="quarter" idx="12"/>
          </p:nvPr>
        </p:nvSpPr>
        <p:spPr>
          <a:xfrm>
            <a:off x="9948863" y="6507212"/>
            <a:ext cx="1328737" cy="153888"/>
          </a:xfrm>
          <a:prstGeom prst="rect">
            <a:avLst/>
          </a:prstGeom>
        </p:spPr>
        <p:txBody>
          <a:bodyPr/>
          <a:lstStyle>
            <a:lvl1pPr>
              <a:defRPr>
                <a:latin typeface="Tw Cen MT" panose="020B0602020104020603" pitchFamily="34" charset="0"/>
              </a:defRPr>
            </a:lvl1pPr>
          </a:lstStyle>
          <a:p>
            <a:fld id="{DBA1B0FB-D917-4C8C-928F-313BD683BF39}" type="slidenum">
              <a:rPr lang="en-US" smtClean="0"/>
              <a:pPr/>
              <a:t>‹Nr.›</a:t>
            </a:fld>
            <a:endParaRPr lang="en-US">
              <a:latin typeface="Tw Cen MT" panose="020B0602020104020603" pitchFamily="34" charset="0"/>
            </a:endParaRPr>
          </a:p>
        </p:txBody>
      </p:sp>
    </p:spTree>
    <p:extLst>
      <p:ext uri="{BB962C8B-B14F-4D97-AF65-F5344CB8AC3E}">
        <p14:creationId xmlns:p14="http://schemas.microsoft.com/office/powerpoint/2010/main" val="3729542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F76C-A012-4CDA-8AE7-E9413955716A}"/>
              </a:ext>
            </a:extLst>
          </p:cNvPr>
          <p:cNvSpPr>
            <a:spLocks noGrp="1"/>
          </p:cNvSpPr>
          <p:nvPr>
            <p:ph type="title" hasCustomPrompt="1"/>
          </p:nvPr>
        </p:nvSpPr>
        <p:spPr>
          <a:xfrm>
            <a:off x="550863" y="549275"/>
            <a:ext cx="11090275" cy="984885"/>
          </a:xfrm>
          <a:prstGeom prst="rect">
            <a:avLst/>
          </a:prstGeom>
        </p:spPr>
        <p:txBody>
          <a:bodyPr anchor="t">
            <a:normAutofit/>
          </a:bodyPr>
          <a:lstStyle>
            <a:lvl1pPr>
              <a:lnSpc>
                <a:spcPct val="100000"/>
              </a:lnSpc>
              <a:defRPr sz="3200">
                <a:latin typeface="Tw Cen MT" panose="020B0602020104020603" pitchFamily="34"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hasCustomPrompt="1"/>
          </p:nvPr>
        </p:nvSpPr>
        <p:spPr>
          <a:xfrm>
            <a:off x="4295775" y="1750060"/>
            <a:ext cx="7345362" cy="4342765"/>
          </a:xfrm>
          <a:prstGeom prst="rect">
            <a:avLst/>
          </a:prstGeom>
        </p:spPr>
        <p:txBody>
          <a:bodyPr>
            <a:normAutofit/>
          </a:bodyPr>
          <a:lstStyle>
            <a:lvl1pPr>
              <a:defRPr sz="1600">
                <a:latin typeface="Tw Cen MT" panose="020B0602020104020603" pitchFamily="34" charset="0"/>
              </a:defRPr>
            </a:lvl1pPr>
            <a:lvl2pPr>
              <a:defRPr sz="1600">
                <a:latin typeface="Tw Cen MT" panose="020B0602020104020603" pitchFamily="34" charset="0"/>
              </a:defRPr>
            </a:lvl2pPr>
            <a:lvl3pPr>
              <a:defRPr sz="1600">
                <a:latin typeface="Tw Cen MT" panose="020B0602020104020603" pitchFamily="34" charset="0"/>
              </a:defRPr>
            </a:lvl3pPr>
            <a:lvl4pPr>
              <a:defRPr sz="1600">
                <a:latin typeface="Tw Cen MT" panose="020B0602020104020603" pitchFamily="34" charset="0"/>
              </a:defRPr>
            </a:lvl4pPr>
            <a:lvl5pPr>
              <a:defRPr sz="1600">
                <a:latin typeface="Tw Cen MT" panose="020B0602020104020603"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hasCustomPrompt="1"/>
          </p:nvPr>
        </p:nvSpPr>
        <p:spPr>
          <a:xfrm>
            <a:off x="550863" y="1750060"/>
            <a:ext cx="3565525" cy="4342765"/>
          </a:xfrm>
          <a:prstGeom prst="rect">
            <a:avLst/>
          </a:prstGeom>
        </p:spPr>
        <p:txBody>
          <a:bodyPr/>
          <a:lstStyle>
            <a:lvl1pPr marL="0" indent="0">
              <a:buNone/>
              <a:defRPr sz="1600">
                <a:latin typeface="Tw Cen MT" panose="020B06020201040206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Date Placeholder 3">
            <a:extLst>
              <a:ext uri="{FF2B5EF4-FFF2-40B4-BE49-F238E27FC236}">
                <a16:creationId xmlns:a16="http://schemas.microsoft.com/office/drawing/2014/main" id="{A12E9DD8-3D41-4270-A016-579E0993EC18}"/>
              </a:ext>
            </a:extLst>
          </p:cNvPr>
          <p:cNvSpPr>
            <a:spLocks noGrp="1"/>
          </p:cNvSpPr>
          <p:nvPr>
            <p:ph type="dt" sz="half" idx="10"/>
          </p:nvPr>
        </p:nvSpPr>
        <p:spPr>
          <a:xfrm>
            <a:off x="1003299" y="6507212"/>
            <a:ext cx="2176463" cy="153888"/>
          </a:xfrm>
          <a:prstGeom prst="rect">
            <a:avLst/>
          </a:prstGeom>
        </p:spPr>
        <p:txBody>
          <a:bodyPr/>
          <a:lstStyle>
            <a:lvl1pPr>
              <a:defRPr>
                <a:latin typeface="Tw Cen MT" panose="020B0602020104020603" pitchFamily="34" charset="0"/>
              </a:defRPr>
            </a:lvl1pPr>
          </a:lstStyle>
          <a:p>
            <a:fld id="{6FE8C025-CD7A-4966-867E-81CF82B15267}" type="datetime2">
              <a:rPr lang="en-US" smtClean="0"/>
              <a:pPr/>
              <a:t>Thursday, June 3, 2021</a:t>
            </a:fld>
            <a:endParaRPr lang="en-US">
              <a:latin typeface="Tw Cen MT" panose="020B0602020104020603" pitchFamily="34" charset="0"/>
            </a:endParaRPr>
          </a:p>
        </p:txBody>
      </p:sp>
      <p:sp>
        <p:nvSpPr>
          <p:cNvPr id="14" name="Footer Placeholder 4">
            <a:extLst>
              <a:ext uri="{FF2B5EF4-FFF2-40B4-BE49-F238E27FC236}">
                <a16:creationId xmlns:a16="http://schemas.microsoft.com/office/drawing/2014/main" id="{EB226D89-93EA-494B-AC57-617ECB14C4A5}"/>
              </a:ext>
            </a:extLst>
          </p:cNvPr>
          <p:cNvSpPr>
            <a:spLocks noGrp="1"/>
          </p:cNvSpPr>
          <p:nvPr>
            <p:ph type="ftr" sz="quarter" idx="11"/>
          </p:nvPr>
        </p:nvSpPr>
        <p:spPr>
          <a:xfrm>
            <a:off x="3359150" y="6507212"/>
            <a:ext cx="6379210" cy="153888"/>
          </a:xfrm>
          <a:prstGeom prst="rect">
            <a:avLst/>
          </a:prstGeom>
        </p:spPr>
        <p:txBody>
          <a:bodyPr/>
          <a:lstStyle>
            <a:lvl1pPr>
              <a:defRPr>
                <a:latin typeface="Tw Cen MT" panose="020B0602020104020603" pitchFamily="34" charset="0"/>
              </a:defRPr>
            </a:lvl1pPr>
          </a:lstStyle>
          <a:p>
            <a:r>
              <a:rPr lang="en-US"/>
              <a:t>Sample Footer</a:t>
            </a:r>
            <a:endParaRPr lang="en-US">
              <a:latin typeface="Tw Cen MT" panose="020B0602020104020603" pitchFamily="34" charset="0"/>
            </a:endParaRPr>
          </a:p>
        </p:txBody>
      </p:sp>
      <p:sp>
        <p:nvSpPr>
          <p:cNvPr id="15" name="Slide Number Placeholder 5">
            <a:extLst>
              <a:ext uri="{FF2B5EF4-FFF2-40B4-BE49-F238E27FC236}">
                <a16:creationId xmlns:a16="http://schemas.microsoft.com/office/drawing/2014/main" id="{14244F59-7958-4344-B412-8C265EE3F942}"/>
              </a:ext>
            </a:extLst>
          </p:cNvPr>
          <p:cNvSpPr>
            <a:spLocks noGrp="1"/>
          </p:cNvSpPr>
          <p:nvPr>
            <p:ph type="sldNum" sz="quarter" idx="12"/>
          </p:nvPr>
        </p:nvSpPr>
        <p:spPr>
          <a:xfrm>
            <a:off x="9948863" y="6507212"/>
            <a:ext cx="1328737" cy="153888"/>
          </a:xfrm>
          <a:prstGeom prst="rect">
            <a:avLst/>
          </a:prstGeom>
        </p:spPr>
        <p:txBody>
          <a:bodyPr/>
          <a:lstStyle>
            <a:lvl1pPr>
              <a:defRPr>
                <a:latin typeface="Tw Cen MT" panose="020B0602020104020603" pitchFamily="34" charset="0"/>
              </a:defRPr>
            </a:lvl1pPr>
          </a:lstStyle>
          <a:p>
            <a:fld id="{DBA1B0FB-D917-4C8C-928F-313BD683BF39}" type="slidenum">
              <a:rPr lang="en-US" smtClean="0"/>
              <a:pPr/>
              <a:t>‹Nr.›</a:t>
            </a:fld>
            <a:endParaRPr lang="en-US">
              <a:latin typeface="Tw Cen MT" panose="020B0602020104020603" pitchFamily="34" charset="0"/>
            </a:endParaRPr>
          </a:p>
        </p:txBody>
      </p:sp>
    </p:spTree>
    <p:extLst>
      <p:ext uri="{BB962C8B-B14F-4D97-AF65-F5344CB8AC3E}">
        <p14:creationId xmlns:p14="http://schemas.microsoft.com/office/powerpoint/2010/main" val="241106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E0A0-B07E-479B-9684-4BD09FA4376C}"/>
              </a:ext>
            </a:extLst>
          </p:cNvPr>
          <p:cNvSpPr>
            <a:spLocks noGrp="1"/>
          </p:cNvSpPr>
          <p:nvPr>
            <p:ph type="title" hasCustomPrompt="1"/>
          </p:nvPr>
        </p:nvSpPr>
        <p:spPr>
          <a:xfrm>
            <a:off x="550863" y="575409"/>
            <a:ext cx="4500562" cy="984885"/>
          </a:xfrm>
          <a:prstGeom prst="rect">
            <a:avLst/>
          </a:prstGeom>
        </p:spPr>
        <p:txBody>
          <a:bodyPr vert="horz" wrap="square" lIns="0" tIns="0" rIns="0" bIns="0" rtlCol="0" anchor="t" anchorCtr="0">
            <a:normAutofit/>
          </a:bodyPr>
          <a:lstStyle>
            <a:lvl1pPr>
              <a:defRPr lang="en-US" sz="3200" dirty="0">
                <a:latin typeface="Tw Cen MT" panose="020B0602020104020603" pitchFamily="34" charset="0"/>
              </a:defRPr>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hasCustomPrompt="1"/>
          </p:nvPr>
        </p:nvSpPr>
        <p:spPr>
          <a:xfrm>
            <a:off x="5267324" y="575409"/>
            <a:ext cx="6373813" cy="5733316"/>
          </a:xfrm>
          <a:prstGeom prst="rect">
            <a:avLst/>
          </a:prstGeom>
        </p:spPr>
        <p:txBody>
          <a:bodyPr>
            <a:normAutofit/>
          </a:bodyPr>
          <a:lstStyle>
            <a:lvl1pPr marL="0" indent="0">
              <a:buNone/>
              <a:defRPr sz="1600">
                <a:latin typeface="Tw Cen MT" panose="020B06020201040206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hasCustomPrompt="1"/>
          </p:nvPr>
        </p:nvSpPr>
        <p:spPr>
          <a:xfrm>
            <a:off x="550863" y="1776195"/>
            <a:ext cx="4500562" cy="4532530"/>
          </a:xfrm>
          <a:prstGeom prst="rect">
            <a:avLst/>
          </a:prstGeom>
        </p:spPr>
        <p:txBody>
          <a:bodyPr anchor="t" anchorCtr="0"/>
          <a:lstStyle>
            <a:lvl1pPr marL="0" indent="0">
              <a:buNone/>
              <a:defRPr sz="1600">
                <a:latin typeface="Tw Cen MT" panose="020B06020201040206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Date Placeholder 3">
            <a:extLst>
              <a:ext uri="{FF2B5EF4-FFF2-40B4-BE49-F238E27FC236}">
                <a16:creationId xmlns:a16="http://schemas.microsoft.com/office/drawing/2014/main" id="{7B4719E4-109A-47A1-AAB0-D8DAFAEC47EA}"/>
              </a:ext>
            </a:extLst>
          </p:cNvPr>
          <p:cNvSpPr>
            <a:spLocks noGrp="1"/>
          </p:cNvSpPr>
          <p:nvPr>
            <p:ph type="dt" sz="half" idx="10"/>
          </p:nvPr>
        </p:nvSpPr>
        <p:spPr>
          <a:xfrm>
            <a:off x="1003299" y="6507212"/>
            <a:ext cx="2176463" cy="153888"/>
          </a:xfrm>
          <a:prstGeom prst="rect">
            <a:avLst/>
          </a:prstGeom>
        </p:spPr>
        <p:txBody>
          <a:bodyPr/>
          <a:lstStyle>
            <a:lvl1pPr>
              <a:defRPr>
                <a:latin typeface="Tw Cen MT" panose="020B0602020104020603" pitchFamily="34" charset="0"/>
              </a:defRPr>
            </a:lvl1pPr>
          </a:lstStyle>
          <a:p>
            <a:fld id="{6FE8C025-CD7A-4966-867E-81CF82B15267}" type="datetime2">
              <a:rPr lang="en-US" smtClean="0"/>
              <a:pPr/>
              <a:t>Thursday, June 3, 2021</a:t>
            </a:fld>
            <a:endParaRPr lang="en-US">
              <a:latin typeface="Tw Cen MT" panose="020B0602020104020603" pitchFamily="34" charset="0"/>
            </a:endParaRPr>
          </a:p>
        </p:txBody>
      </p:sp>
      <p:sp>
        <p:nvSpPr>
          <p:cNvPr id="13" name="Footer Placeholder 4">
            <a:extLst>
              <a:ext uri="{FF2B5EF4-FFF2-40B4-BE49-F238E27FC236}">
                <a16:creationId xmlns:a16="http://schemas.microsoft.com/office/drawing/2014/main" id="{E8C77BFA-4EF0-42C0-B36D-E4C4F66ECDFC}"/>
              </a:ext>
            </a:extLst>
          </p:cNvPr>
          <p:cNvSpPr>
            <a:spLocks noGrp="1"/>
          </p:cNvSpPr>
          <p:nvPr>
            <p:ph type="ftr" sz="quarter" idx="11"/>
          </p:nvPr>
        </p:nvSpPr>
        <p:spPr>
          <a:xfrm>
            <a:off x="3359150" y="6507212"/>
            <a:ext cx="6379210" cy="153888"/>
          </a:xfrm>
          <a:prstGeom prst="rect">
            <a:avLst/>
          </a:prstGeom>
        </p:spPr>
        <p:txBody>
          <a:bodyPr/>
          <a:lstStyle>
            <a:lvl1pPr>
              <a:defRPr>
                <a:latin typeface="Tw Cen MT" panose="020B0602020104020603" pitchFamily="34" charset="0"/>
              </a:defRPr>
            </a:lvl1pPr>
          </a:lstStyle>
          <a:p>
            <a:r>
              <a:rPr lang="en-US"/>
              <a:t>Sample Footer</a:t>
            </a:r>
            <a:endParaRPr lang="en-US">
              <a:latin typeface="Tw Cen MT" panose="020B0602020104020603" pitchFamily="34" charset="0"/>
            </a:endParaRPr>
          </a:p>
        </p:txBody>
      </p:sp>
      <p:sp>
        <p:nvSpPr>
          <p:cNvPr id="14" name="Slide Number Placeholder 5">
            <a:extLst>
              <a:ext uri="{FF2B5EF4-FFF2-40B4-BE49-F238E27FC236}">
                <a16:creationId xmlns:a16="http://schemas.microsoft.com/office/drawing/2014/main" id="{1321B644-98E2-4629-B888-BE8B7135FDFF}"/>
              </a:ext>
            </a:extLst>
          </p:cNvPr>
          <p:cNvSpPr>
            <a:spLocks noGrp="1"/>
          </p:cNvSpPr>
          <p:nvPr>
            <p:ph type="sldNum" sz="quarter" idx="12"/>
          </p:nvPr>
        </p:nvSpPr>
        <p:spPr>
          <a:xfrm>
            <a:off x="9948863" y="6507212"/>
            <a:ext cx="1328737" cy="153888"/>
          </a:xfrm>
          <a:prstGeom prst="rect">
            <a:avLst/>
          </a:prstGeom>
        </p:spPr>
        <p:txBody>
          <a:bodyPr/>
          <a:lstStyle>
            <a:lvl1pPr>
              <a:defRPr>
                <a:latin typeface="Tw Cen MT" panose="020B0602020104020603" pitchFamily="34" charset="0"/>
              </a:defRPr>
            </a:lvl1pPr>
          </a:lstStyle>
          <a:p>
            <a:fld id="{DBA1B0FB-D917-4C8C-928F-313BD683BF39}" type="slidenum">
              <a:rPr lang="en-US" smtClean="0"/>
              <a:pPr/>
              <a:t>‹Nr.›</a:t>
            </a:fld>
            <a:endParaRPr lang="en-US">
              <a:latin typeface="Tw Cen MT" panose="020B0602020104020603" pitchFamily="34" charset="0"/>
            </a:endParaRPr>
          </a:p>
        </p:txBody>
      </p:sp>
    </p:spTree>
    <p:extLst>
      <p:ext uri="{BB962C8B-B14F-4D97-AF65-F5344CB8AC3E}">
        <p14:creationId xmlns:p14="http://schemas.microsoft.com/office/powerpoint/2010/main" val="592348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975691"/>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33BD12-8956-4EEB-A4B6-D79D4ADDA959}"/>
              </a:ext>
            </a:extLst>
          </p:cNvPr>
          <p:cNvPicPr>
            <a:picLocks noChangeAspect="1"/>
          </p:cNvPicPr>
          <p:nvPr/>
        </p:nvPicPr>
        <p:blipFill rotWithShape="1">
          <a:blip r:embed="rId3">
            <a:extLst>
              <a:ext uri="{28A0092B-C50C-407E-A947-70E740481C1C}">
                <a14:useLocalDpi xmlns:a14="http://schemas.microsoft.com/office/drawing/2010/main" val="0"/>
              </a:ext>
            </a:extLst>
          </a:blip>
          <a:srcRect t="35134" b="12268"/>
          <a:stretch/>
        </p:blipFill>
        <p:spPr>
          <a:xfrm>
            <a:off x="20" y="2580791"/>
            <a:ext cx="12191980" cy="4277208"/>
          </a:xfrm>
          <a:custGeom>
            <a:avLst/>
            <a:gdLst/>
            <a:ahLst/>
            <a:cxnLst/>
            <a:rect l="l" t="t" r="r" b="b"/>
            <a:pathLst>
              <a:path w="12192000" h="4774564">
                <a:moveTo>
                  <a:pt x="0" y="0"/>
                </a:moveTo>
                <a:lnTo>
                  <a:pt x="12192000" y="0"/>
                </a:lnTo>
                <a:lnTo>
                  <a:pt x="12192000" y="4774564"/>
                </a:lnTo>
                <a:lnTo>
                  <a:pt x="0" y="4774564"/>
                </a:lnTo>
                <a:close/>
              </a:path>
            </a:pathLst>
          </a:custGeom>
        </p:spPr>
      </p:pic>
      <p:pic>
        <p:nvPicPr>
          <p:cNvPr id="6" name="Grafik 5">
            <a:extLst>
              <a:ext uri="{FF2B5EF4-FFF2-40B4-BE49-F238E27FC236}">
                <a16:creationId xmlns:a16="http://schemas.microsoft.com/office/drawing/2014/main" id="{37AC05F6-C955-40FC-BE95-653B3060A1AB}"/>
              </a:ext>
            </a:extLst>
          </p:cNvPr>
          <p:cNvPicPr>
            <a:picLocks noChangeAspect="1"/>
          </p:cNvPicPr>
          <p:nvPr/>
        </p:nvPicPr>
        <p:blipFill rotWithShape="1">
          <a:blip r:embed="rId4"/>
          <a:srcRect l="20571" t="19593" r="65574" b="26652"/>
          <a:stretch/>
        </p:blipFill>
        <p:spPr>
          <a:xfrm>
            <a:off x="2717546" y="682178"/>
            <a:ext cx="1699098" cy="1387813"/>
          </a:xfrm>
          <a:prstGeom prst="rect">
            <a:avLst/>
          </a:prstGeom>
        </p:spPr>
      </p:pic>
      <p:sp>
        <p:nvSpPr>
          <p:cNvPr id="2" name="Textfeld 1">
            <a:extLst>
              <a:ext uri="{FF2B5EF4-FFF2-40B4-BE49-F238E27FC236}">
                <a16:creationId xmlns:a16="http://schemas.microsoft.com/office/drawing/2014/main" id="{EC0AE454-CAC8-4C67-8408-166A5B2E2970}"/>
              </a:ext>
            </a:extLst>
          </p:cNvPr>
          <p:cNvSpPr txBox="1"/>
          <p:nvPr/>
        </p:nvSpPr>
        <p:spPr>
          <a:xfrm>
            <a:off x="4272420" y="624706"/>
            <a:ext cx="4118044" cy="1107996"/>
          </a:xfrm>
          <a:prstGeom prst="rect">
            <a:avLst/>
          </a:prstGeom>
          <a:noFill/>
        </p:spPr>
        <p:txBody>
          <a:bodyPr wrap="square" rtlCol="0">
            <a:spAutoFit/>
          </a:bodyPr>
          <a:lstStyle/>
          <a:p>
            <a:pPr algn="r"/>
            <a:r>
              <a:rPr lang="en-US" sz="6600" dirty="0">
                <a:solidFill>
                  <a:srgbClr val="00FFFF"/>
                </a:solidFill>
                <a:latin typeface="Tw Cen MT" panose="020B0602020104020603" pitchFamily="34" charset="0"/>
              </a:rPr>
              <a:t>DR</a:t>
            </a:r>
            <a:r>
              <a:rPr lang="en-US" sz="6600" dirty="0">
                <a:latin typeface="Tw Cen MT" panose="020B0602020104020603" pitchFamily="34" charset="0"/>
              </a:rPr>
              <a:t>OOMSY</a:t>
            </a:r>
          </a:p>
        </p:txBody>
      </p:sp>
      <p:sp>
        <p:nvSpPr>
          <p:cNvPr id="8" name="Textfeld 7">
            <a:extLst>
              <a:ext uri="{FF2B5EF4-FFF2-40B4-BE49-F238E27FC236}">
                <a16:creationId xmlns:a16="http://schemas.microsoft.com/office/drawing/2014/main" id="{9C4A407E-0559-49EC-BAB6-63D3A09405D5}"/>
              </a:ext>
            </a:extLst>
          </p:cNvPr>
          <p:cNvSpPr txBox="1"/>
          <p:nvPr/>
        </p:nvSpPr>
        <p:spPr>
          <a:xfrm>
            <a:off x="4560868" y="1598198"/>
            <a:ext cx="3829596" cy="400110"/>
          </a:xfrm>
          <a:prstGeom prst="rect">
            <a:avLst/>
          </a:prstGeom>
          <a:noFill/>
        </p:spPr>
        <p:txBody>
          <a:bodyPr wrap="square" rtlCol="0">
            <a:spAutoFit/>
          </a:bodyPr>
          <a:lstStyle/>
          <a:p>
            <a:pPr algn="r"/>
            <a:r>
              <a:rPr lang="en-US" sz="2000" dirty="0">
                <a:latin typeface="Tw Cen MT" panose="020B0602020104020603" pitchFamily="34" charset="0"/>
              </a:rPr>
              <a:t>TAILORMADE STAYS</a:t>
            </a:r>
          </a:p>
        </p:txBody>
      </p:sp>
      <p:sp>
        <p:nvSpPr>
          <p:cNvPr id="10" name="Textfeld 9">
            <a:extLst>
              <a:ext uri="{FF2B5EF4-FFF2-40B4-BE49-F238E27FC236}">
                <a16:creationId xmlns:a16="http://schemas.microsoft.com/office/drawing/2014/main" id="{68643D3D-BB6A-4811-A96C-E5191A08B77D}"/>
              </a:ext>
            </a:extLst>
          </p:cNvPr>
          <p:cNvSpPr txBox="1"/>
          <p:nvPr/>
        </p:nvSpPr>
        <p:spPr>
          <a:xfrm>
            <a:off x="2161285" y="2130519"/>
            <a:ext cx="6229179" cy="369332"/>
          </a:xfrm>
          <a:prstGeom prst="rect">
            <a:avLst/>
          </a:prstGeom>
          <a:noFill/>
        </p:spPr>
        <p:txBody>
          <a:bodyPr wrap="square" rtlCol="0">
            <a:spAutoFit/>
          </a:bodyPr>
          <a:lstStyle/>
          <a:p>
            <a:pPr algn="r"/>
            <a:r>
              <a:rPr lang="en-US" dirty="0">
                <a:solidFill>
                  <a:srgbClr val="00FFFF"/>
                </a:solidFill>
                <a:latin typeface="Tw Cen MT" panose="020B0602020104020603" pitchFamily="34" charset="0"/>
              </a:rPr>
              <a:t>TO WORK – RELAX – REFRESH IN PRIVACY</a:t>
            </a:r>
          </a:p>
        </p:txBody>
      </p:sp>
      <p:sp>
        <p:nvSpPr>
          <p:cNvPr id="3" name="Textfeld 2">
            <a:extLst>
              <a:ext uri="{FF2B5EF4-FFF2-40B4-BE49-F238E27FC236}">
                <a16:creationId xmlns:a16="http://schemas.microsoft.com/office/drawing/2014/main" id="{209FE580-0F9C-4D1B-A450-1FBDE975FDB1}"/>
              </a:ext>
            </a:extLst>
          </p:cNvPr>
          <p:cNvSpPr txBox="1"/>
          <p:nvPr/>
        </p:nvSpPr>
        <p:spPr>
          <a:xfrm>
            <a:off x="0" y="6533321"/>
            <a:ext cx="1895071" cy="276999"/>
          </a:xfrm>
          <a:prstGeom prst="rect">
            <a:avLst/>
          </a:prstGeom>
          <a:noFill/>
        </p:spPr>
        <p:txBody>
          <a:bodyPr wrap="none" rtlCol="0">
            <a:spAutoFit/>
          </a:bodyPr>
          <a:lstStyle/>
          <a:p>
            <a:r>
              <a:rPr lang="en-US" sz="1200" dirty="0"/>
              <a:t>Room: Placid Hotel, Zürich</a:t>
            </a:r>
          </a:p>
        </p:txBody>
      </p:sp>
    </p:spTree>
    <p:extLst>
      <p:ext uri="{BB962C8B-B14F-4D97-AF65-F5344CB8AC3E}">
        <p14:creationId xmlns:p14="http://schemas.microsoft.com/office/powerpoint/2010/main" val="234185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Grafik 120">
            <a:extLst>
              <a:ext uri="{FF2B5EF4-FFF2-40B4-BE49-F238E27FC236}">
                <a16:creationId xmlns:a16="http://schemas.microsoft.com/office/drawing/2014/main" id="{952F2586-1C36-4A46-A2C8-5A2C9F0243BD}"/>
              </a:ext>
            </a:extLst>
          </p:cNvPr>
          <p:cNvPicPr>
            <a:picLocks noChangeAspect="1"/>
          </p:cNvPicPr>
          <p:nvPr/>
        </p:nvPicPr>
        <p:blipFill>
          <a:blip r:embed="rId3"/>
          <a:stretch>
            <a:fillRect/>
          </a:stretch>
        </p:blipFill>
        <p:spPr>
          <a:xfrm>
            <a:off x="1245570" y="2755692"/>
            <a:ext cx="2456337" cy="3840939"/>
          </a:xfrm>
          <a:prstGeom prst="rect">
            <a:avLst/>
          </a:prstGeom>
        </p:spPr>
      </p:pic>
      <p:sp>
        <p:nvSpPr>
          <p:cNvPr id="23" name="Inhaltsplatzhalter 2">
            <a:extLst>
              <a:ext uri="{FF2B5EF4-FFF2-40B4-BE49-F238E27FC236}">
                <a16:creationId xmlns:a16="http://schemas.microsoft.com/office/drawing/2014/main" id="{4F60584C-A3CA-42D6-830C-1F6877983E5B}"/>
              </a:ext>
            </a:extLst>
          </p:cNvPr>
          <p:cNvSpPr txBox="1">
            <a:spLocks/>
          </p:cNvSpPr>
          <p:nvPr/>
        </p:nvSpPr>
        <p:spPr>
          <a:xfrm>
            <a:off x="945598" y="2073443"/>
            <a:ext cx="3054350" cy="3979625"/>
          </a:xfrm>
          <a:prstGeom prst="rect">
            <a:avLst/>
          </a:prstGeom>
          <a:ln>
            <a:noFill/>
          </a:ln>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Tw Cen MT" panose="020B0602020104020603" pitchFamily="34" charset="0"/>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Tw Cen MT" panose="020B0602020104020603" pitchFamily="34" charset="0"/>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Tw Cen MT" panose="020B0602020104020603" pitchFamily="34" charset="0"/>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Tw Cen MT" panose="020B0602020104020603" pitchFamily="34" charset="0"/>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00FFFF"/>
                </a:solidFill>
                <a:latin typeface="+mn-lt"/>
              </a:rPr>
              <a:t>BOOK ROOM</a:t>
            </a:r>
          </a:p>
        </p:txBody>
      </p:sp>
      <p:sp>
        <p:nvSpPr>
          <p:cNvPr id="2" name="Titel 1">
            <a:extLst>
              <a:ext uri="{FF2B5EF4-FFF2-40B4-BE49-F238E27FC236}">
                <a16:creationId xmlns:a16="http://schemas.microsoft.com/office/drawing/2014/main" id="{A273FE3B-00CE-4BF2-BDA9-CF51D70F51A9}"/>
              </a:ext>
            </a:extLst>
          </p:cNvPr>
          <p:cNvSpPr>
            <a:spLocks noGrp="1"/>
          </p:cNvSpPr>
          <p:nvPr>
            <p:ph type="title"/>
          </p:nvPr>
        </p:nvSpPr>
        <p:spPr/>
        <p:txBody>
          <a:bodyPr>
            <a:normAutofit/>
          </a:bodyPr>
          <a:lstStyle/>
          <a:p>
            <a:r>
              <a:rPr lang="en-US" dirty="0"/>
              <a:t>BOOK &amp; HEAD TO HOTEL</a:t>
            </a:r>
          </a:p>
        </p:txBody>
      </p:sp>
      <p:grpSp>
        <p:nvGrpSpPr>
          <p:cNvPr id="7" name="Gruppieren 6">
            <a:extLst>
              <a:ext uri="{FF2B5EF4-FFF2-40B4-BE49-F238E27FC236}">
                <a16:creationId xmlns:a16="http://schemas.microsoft.com/office/drawing/2014/main" id="{A1A60D04-6201-40E5-A003-12DA96BB2A43}"/>
              </a:ext>
            </a:extLst>
          </p:cNvPr>
          <p:cNvGrpSpPr/>
          <p:nvPr/>
        </p:nvGrpSpPr>
        <p:grpSpPr>
          <a:xfrm rot="19165661">
            <a:off x="10191450" y="416737"/>
            <a:ext cx="1680458" cy="1142142"/>
            <a:chOff x="1134120" y="509525"/>
            <a:chExt cx="308748" cy="209843"/>
          </a:xfrm>
        </p:grpSpPr>
        <p:sp>
          <p:nvSpPr>
            <p:cNvPr id="8" name="Ellipse 7">
              <a:extLst>
                <a:ext uri="{FF2B5EF4-FFF2-40B4-BE49-F238E27FC236}">
                  <a16:creationId xmlns:a16="http://schemas.microsoft.com/office/drawing/2014/main" id="{B83687B7-7446-4375-A6FB-37AA1A0B3635}"/>
                </a:ext>
              </a:extLst>
            </p:cNvPr>
            <p:cNvSpPr/>
            <p:nvPr userDrawn="1"/>
          </p:nvSpPr>
          <p:spPr>
            <a:xfrm>
              <a:off x="1214171" y="513303"/>
              <a:ext cx="209023" cy="206065"/>
            </a:xfrm>
            <a:prstGeom prst="ellipse">
              <a:avLst/>
            </a:prstGeom>
            <a:no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pieren 8">
              <a:extLst>
                <a:ext uri="{FF2B5EF4-FFF2-40B4-BE49-F238E27FC236}">
                  <a16:creationId xmlns:a16="http://schemas.microsoft.com/office/drawing/2014/main" id="{07A24FA6-18DD-41BE-80E0-193A6EE2B489}"/>
                </a:ext>
              </a:extLst>
            </p:cNvPr>
            <p:cNvGrpSpPr/>
            <p:nvPr/>
          </p:nvGrpSpPr>
          <p:grpSpPr>
            <a:xfrm rot="16200000">
              <a:off x="1184173" y="459472"/>
              <a:ext cx="208641" cy="308748"/>
              <a:chOff x="6248387" y="3905951"/>
              <a:chExt cx="208641" cy="308746"/>
            </a:xfrm>
            <a:noFill/>
          </p:grpSpPr>
          <p:sp>
            <p:nvSpPr>
              <p:cNvPr id="10" name="Textfeld 9">
                <a:extLst>
                  <a:ext uri="{FF2B5EF4-FFF2-40B4-BE49-F238E27FC236}">
                    <a16:creationId xmlns:a16="http://schemas.microsoft.com/office/drawing/2014/main" id="{12E81490-33EE-4EFA-89E8-F7B8D0A4BBD4}"/>
                  </a:ext>
                </a:extLst>
              </p:cNvPr>
              <p:cNvSpPr txBox="1"/>
              <p:nvPr userDrawn="1"/>
            </p:nvSpPr>
            <p:spPr>
              <a:xfrm rot="16200000">
                <a:off x="6271232" y="3922106"/>
                <a:ext cx="201952" cy="169641"/>
              </a:xfrm>
              <a:prstGeom prst="rect">
                <a:avLst/>
              </a:prstGeom>
              <a:grpFill/>
            </p:spPr>
            <p:txBody>
              <a:bodyPr wrap="square" rtlCol="0">
                <a:spAutoFit/>
              </a:bodyPr>
              <a:lstStyle/>
              <a:p>
                <a:r>
                  <a:rPr lang="en-US" sz="5400" dirty="0">
                    <a:solidFill>
                      <a:srgbClr val="00FFFF"/>
                    </a:solidFill>
                  </a:rPr>
                  <a:t>D</a:t>
                </a:r>
              </a:p>
            </p:txBody>
          </p:sp>
          <p:sp>
            <p:nvSpPr>
              <p:cNvPr id="11" name="Textfeld 10">
                <a:extLst>
                  <a:ext uri="{FF2B5EF4-FFF2-40B4-BE49-F238E27FC236}">
                    <a16:creationId xmlns:a16="http://schemas.microsoft.com/office/drawing/2014/main" id="{BC611937-F1F0-4425-A04C-608D7330CA12}"/>
                  </a:ext>
                </a:extLst>
              </p:cNvPr>
              <p:cNvSpPr txBox="1"/>
              <p:nvPr userDrawn="1"/>
            </p:nvSpPr>
            <p:spPr>
              <a:xfrm rot="5400000">
                <a:off x="6259032" y="4055700"/>
                <a:ext cx="148352" cy="169641"/>
              </a:xfrm>
              <a:prstGeom prst="rect">
                <a:avLst/>
              </a:prstGeom>
              <a:grpFill/>
            </p:spPr>
            <p:txBody>
              <a:bodyPr wrap="square" rtlCol="0">
                <a:spAutoFit/>
              </a:bodyPr>
              <a:lstStyle/>
              <a:p>
                <a:r>
                  <a:rPr lang="en-US" sz="5400">
                    <a:solidFill>
                      <a:srgbClr val="00FFFF"/>
                    </a:solidFill>
                  </a:rPr>
                  <a:t>R</a:t>
                </a:r>
              </a:p>
            </p:txBody>
          </p:sp>
        </p:grpSp>
      </p:grpSp>
      <p:pic>
        <p:nvPicPr>
          <p:cNvPr id="14" name="Grafik 13">
            <a:extLst>
              <a:ext uri="{FF2B5EF4-FFF2-40B4-BE49-F238E27FC236}">
                <a16:creationId xmlns:a16="http://schemas.microsoft.com/office/drawing/2014/main" id="{3255756D-A0B7-444D-A18F-5602F6D89A31}"/>
              </a:ext>
            </a:extLst>
          </p:cNvPr>
          <p:cNvPicPr>
            <a:picLocks noChangeAspect="1"/>
          </p:cNvPicPr>
          <p:nvPr/>
        </p:nvPicPr>
        <p:blipFill>
          <a:blip r:embed="rId4"/>
          <a:stretch>
            <a:fillRect/>
          </a:stretch>
        </p:blipFill>
        <p:spPr>
          <a:xfrm>
            <a:off x="4673833" y="2750120"/>
            <a:ext cx="2387851" cy="3783600"/>
          </a:xfrm>
          <a:prstGeom prst="rect">
            <a:avLst/>
          </a:prstGeom>
        </p:spPr>
      </p:pic>
      <p:sp>
        <p:nvSpPr>
          <p:cNvPr id="18" name="Textfeld 17">
            <a:extLst>
              <a:ext uri="{FF2B5EF4-FFF2-40B4-BE49-F238E27FC236}">
                <a16:creationId xmlns:a16="http://schemas.microsoft.com/office/drawing/2014/main" id="{F591062C-85A6-4A21-ACD3-E42EC9AB4C78}"/>
              </a:ext>
            </a:extLst>
          </p:cNvPr>
          <p:cNvSpPr txBox="1"/>
          <p:nvPr/>
        </p:nvSpPr>
        <p:spPr>
          <a:xfrm>
            <a:off x="5555814" y="6256721"/>
            <a:ext cx="623889" cy="276999"/>
          </a:xfrm>
          <a:prstGeom prst="rect">
            <a:avLst/>
          </a:prstGeom>
          <a:noFill/>
        </p:spPr>
        <p:txBody>
          <a:bodyPr wrap="none" rtlCol="0">
            <a:spAutoFit/>
          </a:bodyPr>
          <a:lstStyle/>
          <a:p>
            <a:r>
              <a:rPr lang="en-US" sz="1200" dirty="0">
                <a:solidFill>
                  <a:schemeClr val="bg1"/>
                </a:solidFill>
              </a:rPr>
              <a:t>GUEST</a:t>
            </a:r>
          </a:p>
        </p:txBody>
      </p:sp>
      <p:sp>
        <p:nvSpPr>
          <p:cNvPr id="19" name="Textfeld 18">
            <a:extLst>
              <a:ext uri="{FF2B5EF4-FFF2-40B4-BE49-F238E27FC236}">
                <a16:creationId xmlns:a16="http://schemas.microsoft.com/office/drawing/2014/main" id="{6E7F444E-1491-4688-8905-0E9F608F3B5E}"/>
              </a:ext>
            </a:extLst>
          </p:cNvPr>
          <p:cNvSpPr txBox="1"/>
          <p:nvPr/>
        </p:nvSpPr>
        <p:spPr>
          <a:xfrm>
            <a:off x="5591881" y="2749066"/>
            <a:ext cx="551754" cy="276999"/>
          </a:xfrm>
          <a:prstGeom prst="rect">
            <a:avLst/>
          </a:prstGeom>
          <a:noFill/>
        </p:spPr>
        <p:txBody>
          <a:bodyPr wrap="none" rtlCol="0">
            <a:spAutoFit/>
          </a:bodyPr>
          <a:lstStyle/>
          <a:p>
            <a:r>
              <a:rPr lang="en-US" sz="1200" dirty="0">
                <a:solidFill>
                  <a:schemeClr val="bg1"/>
                </a:solidFill>
              </a:rPr>
              <a:t>HOST</a:t>
            </a:r>
          </a:p>
        </p:txBody>
      </p:sp>
    </p:spTree>
    <p:extLst>
      <p:ext uri="{BB962C8B-B14F-4D97-AF65-F5344CB8AC3E}">
        <p14:creationId xmlns:p14="http://schemas.microsoft.com/office/powerpoint/2010/main" val="1261445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33BD12-8956-4EEB-A4B6-D79D4ADDA959}"/>
              </a:ext>
            </a:extLst>
          </p:cNvPr>
          <p:cNvPicPr>
            <a:picLocks noChangeAspect="1"/>
          </p:cNvPicPr>
          <p:nvPr/>
        </p:nvPicPr>
        <p:blipFill rotWithShape="1">
          <a:blip r:embed="rId2">
            <a:extLst>
              <a:ext uri="{28A0092B-C50C-407E-A947-70E740481C1C}">
                <a14:useLocalDpi xmlns:a14="http://schemas.microsoft.com/office/drawing/2010/main" val="0"/>
              </a:ext>
            </a:extLst>
          </a:blip>
          <a:srcRect t="7206" b="7002"/>
          <a:stretch/>
        </p:blipFill>
        <p:spPr>
          <a:xfrm>
            <a:off x="20" y="-108962"/>
            <a:ext cx="12191980" cy="6976532"/>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5" name="Träne 14">
            <a:extLst>
              <a:ext uri="{FF2B5EF4-FFF2-40B4-BE49-F238E27FC236}">
                <a16:creationId xmlns:a16="http://schemas.microsoft.com/office/drawing/2014/main" id="{D0FB4DFE-C83E-4801-9E92-5E54F1254800}"/>
              </a:ext>
            </a:extLst>
          </p:cNvPr>
          <p:cNvSpPr/>
          <p:nvPr/>
        </p:nvSpPr>
        <p:spPr>
          <a:xfrm flipH="1">
            <a:off x="10100877" y="3462216"/>
            <a:ext cx="1674890" cy="1327664"/>
          </a:xfrm>
          <a:prstGeom prst="teardrop">
            <a:avLst/>
          </a:prstGeom>
          <a:solidFill>
            <a:srgbClr val="2F5597">
              <a:alpha val="80000"/>
            </a:srgbClr>
          </a:solidFill>
          <a:ln>
            <a:solidFill>
              <a:srgbClr val="00FFF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00FFFF"/>
                </a:solidFill>
              </a:rPr>
              <a:t>Only pay for what you need</a:t>
            </a:r>
          </a:p>
        </p:txBody>
      </p:sp>
      <p:sp>
        <p:nvSpPr>
          <p:cNvPr id="16" name="Träne 15">
            <a:extLst>
              <a:ext uri="{FF2B5EF4-FFF2-40B4-BE49-F238E27FC236}">
                <a16:creationId xmlns:a16="http://schemas.microsoft.com/office/drawing/2014/main" id="{4471CFE2-5DA2-412F-9108-79705A4B6D56}"/>
              </a:ext>
            </a:extLst>
          </p:cNvPr>
          <p:cNvSpPr/>
          <p:nvPr/>
        </p:nvSpPr>
        <p:spPr>
          <a:xfrm flipH="1">
            <a:off x="10100877" y="1898410"/>
            <a:ext cx="1674890" cy="1327664"/>
          </a:xfrm>
          <a:prstGeom prst="teardrop">
            <a:avLst/>
          </a:prstGeom>
          <a:solidFill>
            <a:srgbClr val="2F5597">
              <a:alpha val="80000"/>
            </a:srgbClr>
          </a:solidFill>
          <a:ln>
            <a:solidFill>
              <a:srgbClr val="00FFF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00FFFF"/>
                </a:solidFill>
              </a:rPr>
              <a:t>Day rooms by hour</a:t>
            </a:r>
          </a:p>
        </p:txBody>
      </p:sp>
      <p:sp>
        <p:nvSpPr>
          <p:cNvPr id="17" name="Träne 16">
            <a:extLst>
              <a:ext uri="{FF2B5EF4-FFF2-40B4-BE49-F238E27FC236}">
                <a16:creationId xmlns:a16="http://schemas.microsoft.com/office/drawing/2014/main" id="{EB58466C-A71F-47B9-BAD0-8E08ECBC3459}"/>
              </a:ext>
            </a:extLst>
          </p:cNvPr>
          <p:cNvSpPr/>
          <p:nvPr/>
        </p:nvSpPr>
        <p:spPr>
          <a:xfrm flipH="1">
            <a:off x="10100877" y="5026022"/>
            <a:ext cx="1674890" cy="1327664"/>
          </a:xfrm>
          <a:prstGeom prst="teardrop">
            <a:avLst/>
          </a:prstGeom>
          <a:solidFill>
            <a:srgbClr val="2F5597">
              <a:alpha val="80000"/>
            </a:srgbClr>
          </a:solidFill>
          <a:ln>
            <a:solidFill>
              <a:srgbClr val="00FFF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00FFFF"/>
                </a:solidFill>
              </a:rPr>
              <a:t>Increase booking revenue</a:t>
            </a:r>
          </a:p>
        </p:txBody>
      </p:sp>
      <p:sp>
        <p:nvSpPr>
          <p:cNvPr id="3" name="Titel 2">
            <a:extLst>
              <a:ext uri="{FF2B5EF4-FFF2-40B4-BE49-F238E27FC236}">
                <a16:creationId xmlns:a16="http://schemas.microsoft.com/office/drawing/2014/main" id="{914A2FC4-E771-4B3D-8279-5598BA4C387E}"/>
              </a:ext>
            </a:extLst>
          </p:cNvPr>
          <p:cNvSpPr>
            <a:spLocks noGrp="1"/>
          </p:cNvSpPr>
          <p:nvPr>
            <p:ph type="ctrTitle"/>
          </p:nvPr>
        </p:nvSpPr>
        <p:spPr>
          <a:xfrm>
            <a:off x="560216" y="4050590"/>
            <a:ext cx="7461251" cy="2303096"/>
          </a:xfrm>
          <a:solidFill>
            <a:srgbClr val="2F5597">
              <a:alpha val="80000"/>
            </a:srgbClr>
          </a:solidFill>
        </p:spPr>
        <p:txBody>
          <a:bodyPr>
            <a:normAutofit/>
          </a:bodyPr>
          <a:lstStyle/>
          <a:p>
            <a:pPr algn="ctr"/>
            <a:r>
              <a:rPr lang="en-US" dirty="0">
                <a:solidFill>
                  <a:srgbClr val="00FFFF"/>
                </a:solidFill>
              </a:rPr>
              <a:t>DR</a:t>
            </a:r>
            <a:r>
              <a:rPr lang="en-US" dirty="0"/>
              <a:t>OOMSY</a:t>
            </a:r>
            <a:br>
              <a:rPr lang="en-US" dirty="0"/>
            </a:br>
            <a:r>
              <a:rPr lang="de-CH" sz="2000" b="1" dirty="0"/>
              <a:t>HOURLY BOOKABLE ROOMS</a:t>
            </a:r>
            <a:br>
              <a:rPr lang="de-CH" sz="2800" b="1" dirty="0"/>
            </a:br>
            <a:br>
              <a:rPr lang="de-CH" sz="2800" b="1" dirty="0"/>
            </a:br>
            <a:r>
              <a:rPr lang="en-US" sz="2400" dirty="0">
                <a:solidFill>
                  <a:srgbClr val="00FFFF"/>
                </a:solidFill>
              </a:rPr>
              <a:t>Find privacy whenever you need - wherever you go</a:t>
            </a:r>
            <a:endParaRPr lang="en-US" sz="2400" dirty="0"/>
          </a:p>
        </p:txBody>
      </p:sp>
      <p:grpSp>
        <p:nvGrpSpPr>
          <p:cNvPr id="19" name="Gruppieren 18">
            <a:extLst>
              <a:ext uri="{FF2B5EF4-FFF2-40B4-BE49-F238E27FC236}">
                <a16:creationId xmlns:a16="http://schemas.microsoft.com/office/drawing/2014/main" id="{A576DF0A-CFA8-4E3F-89DA-8F7158ABDBCA}"/>
              </a:ext>
            </a:extLst>
          </p:cNvPr>
          <p:cNvGrpSpPr/>
          <p:nvPr/>
        </p:nvGrpSpPr>
        <p:grpSpPr>
          <a:xfrm rot="19165661">
            <a:off x="585659" y="4462043"/>
            <a:ext cx="1680458" cy="1142142"/>
            <a:chOff x="1134120" y="509525"/>
            <a:chExt cx="308748" cy="209843"/>
          </a:xfrm>
        </p:grpSpPr>
        <p:sp>
          <p:nvSpPr>
            <p:cNvPr id="20" name="Ellipse 19">
              <a:extLst>
                <a:ext uri="{FF2B5EF4-FFF2-40B4-BE49-F238E27FC236}">
                  <a16:creationId xmlns:a16="http://schemas.microsoft.com/office/drawing/2014/main" id="{155D738A-36A0-400E-BF80-CC0B5DDE7B4C}"/>
                </a:ext>
              </a:extLst>
            </p:cNvPr>
            <p:cNvSpPr/>
            <p:nvPr userDrawn="1"/>
          </p:nvSpPr>
          <p:spPr>
            <a:xfrm>
              <a:off x="1214171" y="513303"/>
              <a:ext cx="209023" cy="206065"/>
            </a:xfrm>
            <a:prstGeom prst="ellipse">
              <a:avLst/>
            </a:prstGeom>
            <a:no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uppieren 20">
              <a:extLst>
                <a:ext uri="{FF2B5EF4-FFF2-40B4-BE49-F238E27FC236}">
                  <a16:creationId xmlns:a16="http://schemas.microsoft.com/office/drawing/2014/main" id="{507BDF00-9CCE-453F-8B2C-BB7FC7B63FB1}"/>
                </a:ext>
              </a:extLst>
            </p:cNvPr>
            <p:cNvGrpSpPr/>
            <p:nvPr userDrawn="1"/>
          </p:nvGrpSpPr>
          <p:grpSpPr>
            <a:xfrm rot="16200000">
              <a:off x="1184173" y="459472"/>
              <a:ext cx="208641" cy="308748"/>
              <a:chOff x="6248387" y="3905951"/>
              <a:chExt cx="208641" cy="308746"/>
            </a:xfrm>
            <a:noFill/>
          </p:grpSpPr>
          <p:sp>
            <p:nvSpPr>
              <p:cNvPr id="22" name="Textfeld 21">
                <a:extLst>
                  <a:ext uri="{FF2B5EF4-FFF2-40B4-BE49-F238E27FC236}">
                    <a16:creationId xmlns:a16="http://schemas.microsoft.com/office/drawing/2014/main" id="{4F9F53FA-4ACA-49D1-BEFE-8366D16C6CD7}"/>
                  </a:ext>
                </a:extLst>
              </p:cNvPr>
              <p:cNvSpPr txBox="1"/>
              <p:nvPr userDrawn="1"/>
            </p:nvSpPr>
            <p:spPr>
              <a:xfrm rot="16200000">
                <a:off x="6271232" y="3922106"/>
                <a:ext cx="201952" cy="169641"/>
              </a:xfrm>
              <a:prstGeom prst="rect">
                <a:avLst/>
              </a:prstGeom>
              <a:grpFill/>
            </p:spPr>
            <p:txBody>
              <a:bodyPr wrap="square" rtlCol="0">
                <a:spAutoFit/>
              </a:bodyPr>
              <a:lstStyle/>
              <a:p>
                <a:r>
                  <a:rPr lang="en-US" sz="5400" dirty="0">
                    <a:solidFill>
                      <a:srgbClr val="00FFFF"/>
                    </a:solidFill>
                  </a:rPr>
                  <a:t>D</a:t>
                </a:r>
              </a:p>
            </p:txBody>
          </p:sp>
          <p:sp>
            <p:nvSpPr>
              <p:cNvPr id="23" name="Textfeld 22">
                <a:extLst>
                  <a:ext uri="{FF2B5EF4-FFF2-40B4-BE49-F238E27FC236}">
                    <a16:creationId xmlns:a16="http://schemas.microsoft.com/office/drawing/2014/main" id="{47C6DBCE-1824-4DD8-A85A-EEAC8A245C5A}"/>
                  </a:ext>
                </a:extLst>
              </p:cNvPr>
              <p:cNvSpPr txBox="1"/>
              <p:nvPr userDrawn="1"/>
            </p:nvSpPr>
            <p:spPr>
              <a:xfrm rot="5400000">
                <a:off x="6259032" y="4055700"/>
                <a:ext cx="148352" cy="169641"/>
              </a:xfrm>
              <a:prstGeom prst="rect">
                <a:avLst/>
              </a:prstGeom>
              <a:grpFill/>
            </p:spPr>
            <p:txBody>
              <a:bodyPr wrap="square" rtlCol="0">
                <a:spAutoFit/>
              </a:bodyPr>
              <a:lstStyle/>
              <a:p>
                <a:r>
                  <a:rPr lang="en-US" sz="5400" dirty="0">
                    <a:solidFill>
                      <a:srgbClr val="00FFFF"/>
                    </a:solidFill>
                  </a:rPr>
                  <a:t>R</a:t>
                </a:r>
              </a:p>
            </p:txBody>
          </p:sp>
        </p:grpSp>
      </p:grpSp>
      <p:sp>
        <p:nvSpPr>
          <p:cNvPr id="12" name="Textfeld 11">
            <a:extLst>
              <a:ext uri="{FF2B5EF4-FFF2-40B4-BE49-F238E27FC236}">
                <a16:creationId xmlns:a16="http://schemas.microsoft.com/office/drawing/2014/main" id="{1BAE3E54-5695-46E4-97ED-06A1108CDEFA}"/>
              </a:ext>
            </a:extLst>
          </p:cNvPr>
          <p:cNvSpPr txBox="1"/>
          <p:nvPr/>
        </p:nvSpPr>
        <p:spPr>
          <a:xfrm>
            <a:off x="0" y="6533321"/>
            <a:ext cx="1895071" cy="276999"/>
          </a:xfrm>
          <a:prstGeom prst="rect">
            <a:avLst/>
          </a:prstGeom>
          <a:noFill/>
        </p:spPr>
        <p:txBody>
          <a:bodyPr wrap="none" rtlCol="0">
            <a:spAutoFit/>
          </a:bodyPr>
          <a:lstStyle/>
          <a:p>
            <a:r>
              <a:rPr lang="en-US" sz="1200" dirty="0"/>
              <a:t>Room: Placid Hotel, Zürich</a:t>
            </a:r>
          </a:p>
        </p:txBody>
      </p:sp>
    </p:spTree>
    <p:extLst>
      <p:ext uri="{BB962C8B-B14F-4D97-AF65-F5344CB8AC3E}">
        <p14:creationId xmlns:p14="http://schemas.microsoft.com/office/powerpoint/2010/main" val="128373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9765F9D7-AFDE-4131-B8EA-9F457DA2B33D}"/>
              </a:ext>
            </a:extLst>
          </p:cNvPr>
          <p:cNvSpPr>
            <a:spLocks noGrp="1"/>
          </p:cNvSpPr>
          <p:nvPr>
            <p:ph idx="1"/>
          </p:nvPr>
        </p:nvSpPr>
        <p:spPr/>
        <p:txBody>
          <a:bodyPr/>
          <a:lstStyle/>
          <a:p>
            <a:pPr lvl="1"/>
            <a:r>
              <a:rPr lang="en-US" sz="2200" dirty="0">
                <a:solidFill>
                  <a:schemeClr val="tx2"/>
                </a:solidFill>
                <a:latin typeface="+mn-lt"/>
              </a:rPr>
              <a:t>WE HELP HOSTS TO </a:t>
            </a:r>
            <a:r>
              <a:rPr lang="en-US" sz="2200" dirty="0">
                <a:solidFill>
                  <a:srgbClr val="00FFFF"/>
                </a:solidFill>
                <a:latin typeface="+mn-lt"/>
              </a:rPr>
              <a:t>MAKE</a:t>
            </a:r>
            <a:r>
              <a:rPr lang="en-US" sz="2200" dirty="0">
                <a:solidFill>
                  <a:schemeClr val="tx1"/>
                </a:solidFill>
                <a:latin typeface="+mn-lt"/>
              </a:rPr>
              <a:t> </a:t>
            </a:r>
            <a:r>
              <a:rPr lang="en-US" sz="2200" dirty="0">
                <a:solidFill>
                  <a:schemeClr val="tx2"/>
                </a:solidFill>
                <a:latin typeface="+mn-lt"/>
              </a:rPr>
              <a:t>THEIR</a:t>
            </a:r>
            <a:r>
              <a:rPr lang="en-US" sz="2200" dirty="0">
                <a:solidFill>
                  <a:schemeClr val="tx1"/>
                </a:solidFill>
                <a:latin typeface="+mn-lt"/>
              </a:rPr>
              <a:t> </a:t>
            </a:r>
            <a:r>
              <a:rPr lang="en-US" sz="2200" dirty="0">
                <a:solidFill>
                  <a:srgbClr val="00FFFF"/>
                </a:solidFill>
                <a:latin typeface="+mn-lt"/>
              </a:rPr>
              <a:t>UNUSED ROOMS BOOKABLE </a:t>
            </a:r>
            <a:r>
              <a:rPr lang="en-US" sz="2200" dirty="0">
                <a:solidFill>
                  <a:schemeClr val="tx2"/>
                </a:solidFill>
                <a:latin typeface="+mn-lt"/>
              </a:rPr>
              <a:t>FOR SHORT STAYS AT NO COST AND BY DOING SO TO </a:t>
            </a:r>
            <a:r>
              <a:rPr lang="en-US" sz="2200" dirty="0">
                <a:solidFill>
                  <a:srgbClr val="00FFFF"/>
                </a:solidFill>
                <a:latin typeface="+mn-lt"/>
              </a:rPr>
              <a:t>CHANGE OPPORTUNITY COSTS INTO INCOME.</a:t>
            </a:r>
          </a:p>
          <a:p>
            <a:pPr lvl="1"/>
            <a:r>
              <a:rPr lang="en-US" sz="2200" dirty="0">
                <a:solidFill>
                  <a:schemeClr val="tx2"/>
                </a:solidFill>
                <a:latin typeface="+mn-lt"/>
              </a:rPr>
              <a:t>WE HELP GUESTS TO </a:t>
            </a:r>
            <a:r>
              <a:rPr lang="en-US" sz="2200" dirty="0">
                <a:solidFill>
                  <a:srgbClr val="00FFFF"/>
                </a:solidFill>
                <a:latin typeface="+mn-lt"/>
              </a:rPr>
              <a:t>FIND A PLACE FOR A SHORT STAY </a:t>
            </a:r>
            <a:r>
              <a:rPr lang="en-US" sz="2200" dirty="0">
                <a:solidFill>
                  <a:schemeClr val="tx2"/>
                </a:solidFill>
                <a:latin typeface="+mn-lt"/>
              </a:rPr>
              <a:t>AND</a:t>
            </a:r>
            <a:r>
              <a:rPr lang="en-US" sz="2200" dirty="0">
                <a:solidFill>
                  <a:schemeClr val="tx1"/>
                </a:solidFill>
                <a:latin typeface="+mn-lt"/>
              </a:rPr>
              <a:t> TO </a:t>
            </a:r>
            <a:r>
              <a:rPr lang="en-US" sz="2200" dirty="0">
                <a:solidFill>
                  <a:srgbClr val="00FFFF"/>
                </a:solidFill>
                <a:latin typeface="+mn-lt"/>
              </a:rPr>
              <a:t>SAVE MONEY</a:t>
            </a:r>
            <a:r>
              <a:rPr lang="en-US" sz="2200" dirty="0">
                <a:solidFill>
                  <a:schemeClr val="tx1"/>
                </a:solidFill>
                <a:latin typeface="+mn-lt"/>
              </a:rPr>
              <a:t> </a:t>
            </a:r>
            <a:r>
              <a:rPr lang="en-US" sz="2200" dirty="0">
                <a:solidFill>
                  <a:schemeClr val="tx2"/>
                </a:solidFill>
                <a:latin typeface="+mn-lt"/>
              </a:rPr>
              <a:t>BY</a:t>
            </a:r>
            <a:r>
              <a:rPr lang="en-US" sz="2200" dirty="0">
                <a:solidFill>
                  <a:schemeClr val="tx1"/>
                </a:solidFill>
                <a:latin typeface="+mn-lt"/>
              </a:rPr>
              <a:t> </a:t>
            </a:r>
            <a:r>
              <a:rPr lang="en-US" sz="2200" dirty="0">
                <a:solidFill>
                  <a:schemeClr val="tx2"/>
                </a:solidFill>
                <a:latin typeface="+mn-lt"/>
              </a:rPr>
              <a:t>DETATCHING SERVICES THAT THEY NEED FROM THE STANDARD OFFERING. IN THIS WAY THEY ONLY PAY FOR WHAT THEY NEED.</a:t>
            </a:r>
          </a:p>
          <a:p>
            <a:pPr lvl="1"/>
            <a:r>
              <a:rPr lang="en-US" sz="2200" dirty="0">
                <a:solidFill>
                  <a:schemeClr val="tx2"/>
                </a:solidFill>
                <a:latin typeface="+mn-lt"/>
              </a:rPr>
              <a:t>THE PLATFORM IS DESIGNED AND BUILT TO BE </a:t>
            </a:r>
            <a:r>
              <a:rPr lang="en-US" sz="2200" dirty="0">
                <a:solidFill>
                  <a:srgbClr val="00FFFF"/>
                </a:solidFill>
                <a:latin typeface="+mn-lt"/>
              </a:rPr>
              <a:t>EASY TO USE </a:t>
            </a:r>
            <a:r>
              <a:rPr lang="en-US" sz="2200" dirty="0">
                <a:solidFill>
                  <a:schemeClr val="tx2"/>
                </a:solidFill>
                <a:latin typeface="+mn-lt"/>
              </a:rPr>
              <a:t>FOR BOTH, GUESTS AND HOSTS</a:t>
            </a:r>
          </a:p>
        </p:txBody>
      </p:sp>
      <p:sp>
        <p:nvSpPr>
          <p:cNvPr id="2" name="Titel 1">
            <a:extLst>
              <a:ext uri="{FF2B5EF4-FFF2-40B4-BE49-F238E27FC236}">
                <a16:creationId xmlns:a16="http://schemas.microsoft.com/office/drawing/2014/main" id="{188BCF4D-358D-4149-A303-D0C883D07236}"/>
              </a:ext>
            </a:extLst>
          </p:cNvPr>
          <p:cNvSpPr>
            <a:spLocks noGrp="1"/>
          </p:cNvSpPr>
          <p:nvPr>
            <p:ph type="title"/>
          </p:nvPr>
        </p:nvSpPr>
        <p:spPr/>
        <p:txBody>
          <a:bodyPr/>
          <a:lstStyle/>
          <a:p>
            <a:r>
              <a:rPr lang="en-US" dirty="0"/>
              <a:t>THE VALUE WE CREATE</a:t>
            </a:r>
          </a:p>
        </p:txBody>
      </p:sp>
      <p:grpSp>
        <p:nvGrpSpPr>
          <p:cNvPr id="10" name="Gruppieren 9">
            <a:extLst>
              <a:ext uri="{FF2B5EF4-FFF2-40B4-BE49-F238E27FC236}">
                <a16:creationId xmlns:a16="http://schemas.microsoft.com/office/drawing/2014/main" id="{29D4106C-F514-4EB6-94F8-AA21D372D6F4}"/>
              </a:ext>
            </a:extLst>
          </p:cNvPr>
          <p:cNvGrpSpPr/>
          <p:nvPr/>
        </p:nvGrpSpPr>
        <p:grpSpPr>
          <a:xfrm rot="19165661">
            <a:off x="10191450" y="416737"/>
            <a:ext cx="1680458" cy="1142142"/>
            <a:chOff x="1134120" y="509525"/>
            <a:chExt cx="308748" cy="209843"/>
          </a:xfrm>
        </p:grpSpPr>
        <p:sp>
          <p:nvSpPr>
            <p:cNvPr id="11" name="Ellipse 10">
              <a:extLst>
                <a:ext uri="{FF2B5EF4-FFF2-40B4-BE49-F238E27FC236}">
                  <a16:creationId xmlns:a16="http://schemas.microsoft.com/office/drawing/2014/main" id="{CCF96632-7B38-4A10-AC4D-8475D57AD233}"/>
                </a:ext>
              </a:extLst>
            </p:cNvPr>
            <p:cNvSpPr/>
            <p:nvPr userDrawn="1"/>
          </p:nvSpPr>
          <p:spPr>
            <a:xfrm>
              <a:off x="1214171" y="513303"/>
              <a:ext cx="209023" cy="206065"/>
            </a:xfrm>
            <a:prstGeom prst="ellipse">
              <a:avLst/>
            </a:prstGeom>
            <a:no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uppieren 11">
              <a:extLst>
                <a:ext uri="{FF2B5EF4-FFF2-40B4-BE49-F238E27FC236}">
                  <a16:creationId xmlns:a16="http://schemas.microsoft.com/office/drawing/2014/main" id="{7948F854-185E-4B6C-A193-166E850A51C8}"/>
                </a:ext>
              </a:extLst>
            </p:cNvPr>
            <p:cNvGrpSpPr/>
            <p:nvPr userDrawn="1"/>
          </p:nvGrpSpPr>
          <p:grpSpPr>
            <a:xfrm rot="16200000">
              <a:off x="1184173" y="459472"/>
              <a:ext cx="208641" cy="308748"/>
              <a:chOff x="6248387" y="3905951"/>
              <a:chExt cx="208641" cy="308746"/>
            </a:xfrm>
            <a:noFill/>
          </p:grpSpPr>
          <p:sp>
            <p:nvSpPr>
              <p:cNvPr id="13" name="Textfeld 12">
                <a:extLst>
                  <a:ext uri="{FF2B5EF4-FFF2-40B4-BE49-F238E27FC236}">
                    <a16:creationId xmlns:a16="http://schemas.microsoft.com/office/drawing/2014/main" id="{29CDB2BB-C94F-4C28-813E-2D4FE87B0E04}"/>
                  </a:ext>
                </a:extLst>
              </p:cNvPr>
              <p:cNvSpPr txBox="1"/>
              <p:nvPr userDrawn="1"/>
            </p:nvSpPr>
            <p:spPr>
              <a:xfrm rot="16200000">
                <a:off x="6271232" y="3922106"/>
                <a:ext cx="201952" cy="169641"/>
              </a:xfrm>
              <a:prstGeom prst="rect">
                <a:avLst/>
              </a:prstGeom>
              <a:grpFill/>
            </p:spPr>
            <p:txBody>
              <a:bodyPr wrap="square" rtlCol="0">
                <a:spAutoFit/>
              </a:bodyPr>
              <a:lstStyle/>
              <a:p>
                <a:r>
                  <a:rPr lang="en-US" sz="5400" dirty="0">
                    <a:solidFill>
                      <a:srgbClr val="00FFFF"/>
                    </a:solidFill>
                  </a:rPr>
                  <a:t>D</a:t>
                </a:r>
              </a:p>
            </p:txBody>
          </p:sp>
          <p:sp>
            <p:nvSpPr>
              <p:cNvPr id="14" name="Textfeld 13">
                <a:extLst>
                  <a:ext uri="{FF2B5EF4-FFF2-40B4-BE49-F238E27FC236}">
                    <a16:creationId xmlns:a16="http://schemas.microsoft.com/office/drawing/2014/main" id="{48022279-A5EE-4C4E-94A3-D757D5E09D61}"/>
                  </a:ext>
                </a:extLst>
              </p:cNvPr>
              <p:cNvSpPr txBox="1"/>
              <p:nvPr userDrawn="1"/>
            </p:nvSpPr>
            <p:spPr>
              <a:xfrm rot="5400000">
                <a:off x="6259032" y="4055700"/>
                <a:ext cx="148352" cy="169641"/>
              </a:xfrm>
              <a:prstGeom prst="rect">
                <a:avLst/>
              </a:prstGeom>
              <a:grpFill/>
            </p:spPr>
            <p:txBody>
              <a:bodyPr wrap="square" rtlCol="0">
                <a:spAutoFit/>
              </a:bodyPr>
              <a:lstStyle/>
              <a:p>
                <a:r>
                  <a:rPr lang="en-US" sz="5400" dirty="0">
                    <a:solidFill>
                      <a:srgbClr val="00FFFF"/>
                    </a:solidFill>
                  </a:rPr>
                  <a:t>R</a:t>
                </a:r>
              </a:p>
            </p:txBody>
          </p:sp>
        </p:grpSp>
      </p:grpSp>
    </p:spTree>
    <p:extLst>
      <p:ext uri="{BB962C8B-B14F-4D97-AF65-F5344CB8AC3E}">
        <p14:creationId xmlns:p14="http://schemas.microsoft.com/office/powerpoint/2010/main" val="4263505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48EF5D1-143C-4C03-A568-3B46019E7726}"/>
              </a:ext>
            </a:extLst>
          </p:cNvPr>
          <p:cNvSpPr>
            <a:spLocks noGrp="1"/>
          </p:cNvSpPr>
          <p:nvPr>
            <p:ph idx="1"/>
          </p:nvPr>
        </p:nvSpPr>
        <p:spPr/>
        <p:txBody>
          <a:bodyPr/>
          <a:lstStyle/>
          <a:p>
            <a:r>
              <a:rPr lang="en-US" sz="2800" dirty="0">
                <a:latin typeface="+mn-lt"/>
              </a:rPr>
              <a:t>DROOMSY IS A STARTUP THAT PATRICK IS WORKING ON</a:t>
            </a:r>
          </a:p>
          <a:p>
            <a:r>
              <a:rPr lang="en-US" sz="2800" dirty="0">
                <a:latin typeface="+mn-lt"/>
              </a:rPr>
              <a:t>RENTING OUT HOTEL ROOMS FOR TAILORED SHORT STAYS</a:t>
            </a:r>
          </a:p>
          <a:p>
            <a:r>
              <a:rPr lang="en-US" sz="2800" dirty="0">
                <a:latin typeface="+mn-lt"/>
              </a:rPr>
              <a:t>WE DIGITALIZED THE SHORT STAY BOOKING PROCESS</a:t>
            </a:r>
          </a:p>
        </p:txBody>
      </p:sp>
      <p:sp>
        <p:nvSpPr>
          <p:cNvPr id="4" name="Titel 1">
            <a:extLst>
              <a:ext uri="{FF2B5EF4-FFF2-40B4-BE49-F238E27FC236}">
                <a16:creationId xmlns:a16="http://schemas.microsoft.com/office/drawing/2014/main" id="{3DAC183D-1056-4655-9F5B-C49D85CF81A7}"/>
              </a:ext>
            </a:extLst>
          </p:cNvPr>
          <p:cNvSpPr txBox="1">
            <a:spLocks/>
          </p:cNvSpPr>
          <p:nvPr/>
        </p:nvSpPr>
        <p:spPr>
          <a:xfrm>
            <a:off x="1003300" y="1041399"/>
            <a:ext cx="10274300" cy="839875"/>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4800" kern="1200" dirty="0">
                <a:solidFill>
                  <a:schemeClr val="tx1"/>
                </a:solidFill>
                <a:latin typeface="Tw Cen MT" panose="020B0602020104020603" pitchFamily="34" charset="0"/>
                <a:ea typeface="+mj-ea"/>
                <a:cs typeface="+mj-cs"/>
              </a:defRPr>
            </a:lvl1pPr>
          </a:lstStyle>
          <a:p>
            <a:r>
              <a:rPr lang="de-CH" dirty="0"/>
              <a:t>BACKGROUND INFORMATION</a:t>
            </a:r>
          </a:p>
        </p:txBody>
      </p:sp>
      <p:grpSp>
        <p:nvGrpSpPr>
          <p:cNvPr id="5" name="Gruppieren 4">
            <a:extLst>
              <a:ext uri="{FF2B5EF4-FFF2-40B4-BE49-F238E27FC236}">
                <a16:creationId xmlns:a16="http://schemas.microsoft.com/office/drawing/2014/main" id="{78241799-120D-4555-A68E-6BA3613CB2BD}"/>
              </a:ext>
            </a:extLst>
          </p:cNvPr>
          <p:cNvGrpSpPr/>
          <p:nvPr/>
        </p:nvGrpSpPr>
        <p:grpSpPr>
          <a:xfrm rot="19165661">
            <a:off x="10191450" y="416737"/>
            <a:ext cx="1680458" cy="1142142"/>
            <a:chOff x="1134120" y="509525"/>
            <a:chExt cx="308748" cy="209843"/>
          </a:xfrm>
        </p:grpSpPr>
        <p:sp>
          <p:nvSpPr>
            <p:cNvPr id="6" name="Ellipse 5">
              <a:extLst>
                <a:ext uri="{FF2B5EF4-FFF2-40B4-BE49-F238E27FC236}">
                  <a16:creationId xmlns:a16="http://schemas.microsoft.com/office/drawing/2014/main" id="{8458FB93-F444-4CC5-BAF2-0E13E7BFC11D}"/>
                </a:ext>
              </a:extLst>
            </p:cNvPr>
            <p:cNvSpPr/>
            <p:nvPr userDrawn="1"/>
          </p:nvSpPr>
          <p:spPr>
            <a:xfrm>
              <a:off x="1214171" y="513303"/>
              <a:ext cx="209023" cy="206065"/>
            </a:xfrm>
            <a:prstGeom prst="ellipse">
              <a:avLst/>
            </a:prstGeom>
            <a:no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uppieren 6">
              <a:extLst>
                <a:ext uri="{FF2B5EF4-FFF2-40B4-BE49-F238E27FC236}">
                  <a16:creationId xmlns:a16="http://schemas.microsoft.com/office/drawing/2014/main" id="{CC94C034-1F87-4AAA-863A-6CF809A6833C}"/>
                </a:ext>
              </a:extLst>
            </p:cNvPr>
            <p:cNvGrpSpPr/>
            <p:nvPr userDrawn="1"/>
          </p:nvGrpSpPr>
          <p:grpSpPr>
            <a:xfrm rot="16200000">
              <a:off x="1184173" y="459472"/>
              <a:ext cx="208641" cy="308748"/>
              <a:chOff x="6248387" y="3905951"/>
              <a:chExt cx="208641" cy="308746"/>
            </a:xfrm>
            <a:noFill/>
          </p:grpSpPr>
          <p:sp>
            <p:nvSpPr>
              <p:cNvPr id="8" name="Textfeld 7">
                <a:extLst>
                  <a:ext uri="{FF2B5EF4-FFF2-40B4-BE49-F238E27FC236}">
                    <a16:creationId xmlns:a16="http://schemas.microsoft.com/office/drawing/2014/main" id="{C3DC6B04-1AB7-4F8D-8486-E14844CEBA8B}"/>
                  </a:ext>
                </a:extLst>
              </p:cNvPr>
              <p:cNvSpPr txBox="1"/>
              <p:nvPr userDrawn="1"/>
            </p:nvSpPr>
            <p:spPr>
              <a:xfrm rot="16200000">
                <a:off x="6271232" y="3922106"/>
                <a:ext cx="201952" cy="169641"/>
              </a:xfrm>
              <a:prstGeom prst="rect">
                <a:avLst/>
              </a:prstGeom>
              <a:grpFill/>
            </p:spPr>
            <p:txBody>
              <a:bodyPr wrap="square" rtlCol="0">
                <a:spAutoFit/>
              </a:bodyPr>
              <a:lstStyle/>
              <a:p>
                <a:r>
                  <a:rPr lang="en-US" sz="5400" dirty="0">
                    <a:solidFill>
                      <a:srgbClr val="00FFFF"/>
                    </a:solidFill>
                  </a:rPr>
                  <a:t>D</a:t>
                </a:r>
              </a:p>
            </p:txBody>
          </p:sp>
          <p:sp>
            <p:nvSpPr>
              <p:cNvPr id="9" name="Textfeld 8">
                <a:extLst>
                  <a:ext uri="{FF2B5EF4-FFF2-40B4-BE49-F238E27FC236}">
                    <a16:creationId xmlns:a16="http://schemas.microsoft.com/office/drawing/2014/main" id="{BF51C0FD-4C83-480A-8A8F-DA3A0E4C4DBF}"/>
                  </a:ext>
                </a:extLst>
              </p:cNvPr>
              <p:cNvSpPr txBox="1"/>
              <p:nvPr userDrawn="1"/>
            </p:nvSpPr>
            <p:spPr>
              <a:xfrm rot="5400000">
                <a:off x="6259032" y="4055700"/>
                <a:ext cx="148352" cy="169641"/>
              </a:xfrm>
              <a:prstGeom prst="rect">
                <a:avLst/>
              </a:prstGeom>
              <a:grpFill/>
            </p:spPr>
            <p:txBody>
              <a:bodyPr wrap="square" rtlCol="0">
                <a:spAutoFit/>
              </a:bodyPr>
              <a:lstStyle/>
              <a:p>
                <a:r>
                  <a:rPr lang="en-US" sz="5400" dirty="0">
                    <a:solidFill>
                      <a:srgbClr val="00FFFF"/>
                    </a:solidFill>
                  </a:rPr>
                  <a:t>R</a:t>
                </a:r>
              </a:p>
            </p:txBody>
          </p:sp>
        </p:grpSp>
      </p:grpSp>
    </p:spTree>
    <p:extLst>
      <p:ext uri="{BB962C8B-B14F-4D97-AF65-F5344CB8AC3E}">
        <p14:creationId xmlns:p14="http://schemas.microsoft.com/office/powerpoint/2010/main" val="291283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0C27985-AF9A-8C45-B76E-25D51BDDFC84}"/>
              </a:ext>
            </a:extLst>
          </p:cNvPr>
          <p:cNvSpPr txBox="1"/>
          <p:nvPr/>
        </p:nvSpPr>
        <p:spPr>
          <a:xfrm>
            <a:off x="1065262" y="5169494"/>
            <a:ext cx="2875928" cy="923330"/>
          </a:xfrm>
          <a:prstGeom prst="rect">
            <a:avLst/>
          </a:prstGeom>
          <a:noFill/>
        </p:spPr>
        <p:txBody>
          <a:bodyPr wrap="square" rtlCol="0">
            <a:spAutoFit/>
          </a:bodyPr>
          <a:lstStyle/>
          <a:p>
            <a:pPr algn="ctr"/>
            <a:r>
              <a:rPr lang="en-US" dirty="0"/>
              <a:t>Doris &amp; Peter</a:t>
            </a:r>
            <a:br>
              <a:rPr lang="en-US" b="1" dirty="0">
                <a:solidFill>
                  <a:srgbClr val="00FFFF"/>
                </a:solidFill>
              </a:rPr>
            </a:br>
            <a:r>
              <a:rPr lang="en-US" b="1" dirty="0">
                <a:solidFill>
                  <a:srgbClr val="00FFFF"/>
                </a:solidFill>
              </a:rPr>
              <a:t>BRIDGE INCONVENIENT TRAVEL ITINERARIES</a:t>
            </a:r>
          </a:p>
        </p:txBody>
      </p:sp>
      <p:pic>
        <p:nvPicPr>
          <p:cNvPr id="22" name="Grafik 21">
            <a:extLst>
              <a:ext uri="{FF2B5EF4-FFF2-40B4-BE49-F238E27FC236}">
                <a16:creationId xmlns:a16="http://schemas.microsoft.com/office/drawing/2014/main" id="{63A4E7BD-D862-401A-ABDE-D0AAB8F832EB}"/>
              </a:ext>
            </a:extLst>
          </p:cNvPr>
          <p:cNvPicPr>
            <a:picLocks noChangeAspect="1"/>
          </p:cNvPicPr>
          <p:nvPr/>
        </p:nvPicPr>
        <p:blipFill rotWithShape="1">
          <a:blip r:embed="rId3">
            <a:extLst>
              <a:ext uri="{28A0092B-C50C-407E-A947-70E740481C1C}">
                <a14:useLocalDpi xmlns:a14="http://schemas.microsoft.com/office/drawing/2010/main" val="0"/>
              </a:ext>
            </a:extLst>
          </a:blip>
          <a:srcRect l="28086" t="26768" r="11816" b="6941"/>
          <a:stretch/>
        </p:blipFill>
        <p:spPr>
          <a:xfrm>
            <a:off x="1063226" y="2768600"/>
            <a:ext cx="2880001" cy="2308324"/>
          </a:xfrm>
          <a:prstGeom prst="rect">
            <a:avLst/>
          </a:prstGeom>
        </p:spPr>
      </p:pic>
      <p:sp>
        <p:nvSpPr>
          <p:cNvPr id="2" name="Titel 1">
            <a:extLst>
              <a:ext uri="{FF2B5EF4-FFF2-40B4-BE49-F238E27FC236}">
                <a16:creationId xmlns:a16="http://schemas.microsoft.com/office/drawing/2014/main" id="{245A6FB1-01D2-4C1F-924D-2EC686106F1A}"/>
              </a:ext>
            </a:extLst>
          </p:cNvPr>
          <p:cNvSpPr>
            <a:spLocks noGrp="1"/>
          </p:cNvSpPr>
          <p:nvPr>
            <p:ph type="title"/>
          </p:nvPr>
        </p:nvSpPr>
        <p:spPr/>
        <p:txBody>
          <a:bodyPr/>
          <a:lstStyle/>
          <a:p>
            <a:r>
              <a:rPr lang="en-US" dirty="0"/>
              <a:t>SAMPLE USE CASE</a:t>
            </a:r>
          </a:p>
        </p:txBody>
      </p:sp>
      <p:grpSp>
        <p:nvGrpSpPr>
          <p:cNvPr id="29" name="Gruppieren 28">
            <a:extLst>
              <a:ext uri="{FF2B5EF4-FFF2-40B4-BE49-F238E27FC236}">
                <a16:creationId xmlns:a16="http://schemas.microsoft.com/office/drawing/2014/main" id="{94FEE426-63BE-4546-ABE2-9802524776A6}"/>
              </a:ext>
            </a:extLst>
          </p:cNvPr>
          <p:cNvGrpSpPr/>
          <p:nvPr/>
        </p:nvGrpSpPr>
        <p:grpSpPr>
          <a:xfrm rot="19165661">
            <a:off x="10191450" y="416737"/>
            <a:ext cx="1680458" cy="1142142"/>
            <a:chOff x="1134120" y="509525"/>
            <a:chExt cx="308748" cy="209843"/>
          </a:xfrm>
        </p:grpSpPr>
        <p:sp>
          <p:nvSpPr>
            <p:cNvPr id="30" name="Ellipse 29">
              <a:extLst>
                <a:ext uri="{FF2B5EF4-FFF2-40B4-BE49-F238E27FC236}">
                  <a16:creationId xmlns:a16="http://schemas.microsoft.com/office/drawing/2014/main" id="{BAC6E43F-27EF-41DA-8839-1E6DA6BFE435}"/>
                </a:ext>
              </a:extLst>
            </p:cNvPr>
            <p:cNvSpPr/>
            <p:nvPr userDrawn="1"/>
          </p:nvSpPr>
          <p:spPr>
            <a:xfrm>
              <a:off x="1214171" y="513303"/>
              <a:ext cx="209023" cy="206065"/>
            </a:xfrm>
            <a:prstGeom prst="ellipse">
              <a:avLst/>
            </a:prstGeom>
            <a:no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terFace Light" panose="020B0303030203020204" pitchFamily="34" charset="0"/>
              </a:endParaRPr>
            </a:p>
          </p:txBody>
        </p:sp>
        <p:grpSp>
          <p:nvGrpSpPr>
            <p:cNvPr id="31" name="Gruppieren 30">
              <a:extLst>
                <a:ext uri="{FF2B5EF4-FFF2-40B4-BE49-F238E27FC236}">
                  <a16:creationId xmlns:a16="http://schemas.microsoft.com/office/drawing/2014/main" id="{94B209F3-2E67-4E45-B2A3-92CF7FF8F15A}"/>
                </a:ext>
              </a:extLst>
            </p:cNvPr>
            <p:cNvGrpSpPr/>
            <p:nvPr userDrawn="1"/>
          </p:nvGrpSpPr>
          <p:grpSpPr>
            <a:xfrm rot="16200000">
              <a:off x="1184173" y="459472"/>
              <a:ext cx="208641" cy="308748"/>
              <a:chOff x="6248387" y="3905951"/>
              <a:chExt cx="208641" cy="308746"/>
            </a:xfrm>
            <a:noFill/>
          </p:grpSpPr>
          <p:sp>
            <p:nvSpPr>
              <p:cNvPr id="32" name="Textfeld 31">
                <a:extLst>
                  <a:ext uri="{FF2B5EF4-FFF2-40B4-BE49-F238E27FC236}">
                    <a16:creationId xmlns:a16="http://schemas.microsoft.com/office/drawing/2014/main" id="{C6946747-FB88-4543-8C47-386CCA22F6AC}"/>
                  </a:ext>
                </a:extLst>
              </p:cNvPr>
              <p:cNvSpPr txBox="1"/>
              <p:nvPr userDrawn="1"/>
            </p:nvSpPr>
            <p:spPr>
              <a:xfrm rot="16200000">
                <a:off x="6271232" y="3922106"/>
                <a:ext cx="201952" cy="169641"/>
              </a:xfrm>
              <a:prstGeom prst="rect">
                <a:avLst/>
              </a:prstGeom>
              <a:grpFill/>
            </p:spPr>
            <p:txBody>
              <a:bodyPr wrap="square" rtlCol="0">
                <a:spAutoFit/>
              </a:bodyPr>
              <a:lstStyle/>
              <a:p>
                <a:r>
                  <a:rPr lang="en-US" sz="5400">
                    <a:solidFill>
                      <a:srgbClr val="00FFFF"/>
                    </a:solidFill>
                    <a:latin typeface="InterFace Light" panose="020B0303030203020204" pitchFamily="34" charset="0"/>
                  </a:rPr>
                  <a:t>D</a:t>
                </a:r>
              </a:p>
            </p:txBody>
          </p:sp>
          <p:sp>
            <p:nvSpPr>
              <p:cNvPr id="33" name="Textfeld 32">
                <a:extLst>
                  <a:ext uri="{FF2B5EF4-FFF2-40B4-BE49-F238E27FC236}">
                    <a16:creationId xmlns:a16="http://schemas.microsoft.com/office/drawing/2014/main" id="{3EF27109-DA56-476D-9156-191A191370F2}"/>
                  </a:ext>
                </a:extLst>
              </p:cNvPr>
              <p:cNvSpPr txBox="1"/>
              <p:nvPr userDrawn="1"/>
            </p:nvSpPr>
            <p:spPr>
              <a:xfrm rot="5400000">
                <a:off x="6259032" y="4055700"/>
                <a:ext cx="148352" cy="169641"/>
              </a:xfrm>
              <a:prstGeom prst="rect">
                <a:avLst/>
              </a:prstGeom>
              <a:grpFill/>
            </p:spPr>
            <p:txBody>
              <a:bodyPr wrap="square" rtlCol="0">
                <a:spAutoFit/>
              </a:bodyPr>
              <a:lstStyle/>
              <a:p>
                <a:r>
                  <a:rPr lang="en-US" sz="5400">
                    <a:solidFill>
                      <a:srgbClr val="00FFFF"/>
                    </a:solidFill>
                    <a:latin typeface="InterFace Light" panose="020B0303030203020204" pitchFamily="34" charset="0"/>
                  </a:rPr>
                  <a:t>R</a:t>
                </a:r>
              </a:p>
            </p:txBody>
          </p:sp>
        </p:grpSp>
      </p:grpSp>
      <p:sp>
        <p:nvSpPr>
          <p:cNvPr id="3" name="Textfeld 2">
            <a:extLst>
              <a:ext uri="{FF2B5EF4-FFF2-40B4-BE49-F238E27FC236}">
                <a16:creationId xmlns:a16="http://schemas.microsoft.com/office/drawing/2014/main" id="{5652B003-0AB1-4F34-9E55-73A0E9735BC8}"/>
              </a:ext>
            </a:extLst>
          </p:cNvPr>
          <p:cNvSpPr txBox="1"/>
          <p:nvPr/>
        </p:nvSpPr>
        <p:spPr>
          <a:xfrm>
            <a:off x="4264050" y="2768600"/>
            <a:ext cx="3168580" cy="2308324"/>
          </a:xfrm>
          <a:prstGeom prst="rect">
            <a:avLst/>
          </a:prstGeom>
          <a:noFill/>
          <a:ln>
            <a:solidFill>
              <a:srgbClr val="00FFFF"/>
            </a:solidFill>
          </a:ln>
        </p:spPr>
        <p:txBody>
          <a:bodyPr wrap="square" rtlCol="0">
            <a:spAutoFit/>
          </a:bodyPr>
          <a:lstStyle/>
          <a:p>
            <a:pPr algn="ctr"/>
            <a:endParaRPr lang="en-US" sz="3600" dirty="0">
              <a:solidFill>
                <a:srgbClr val="00FFFF"/>
              </a:solidFill>
            </a:endParaRPr>
          </a:p>
          <a:p>
            <a:pPr algn="ctr"/>
            <a:r>
              <a:rPr lang="en-US" sz="3600" b="1" dirty="0">
                <a:solidFill>
                  <a:srgbClr val="00FFFF"/>
                </a:solidFill>
              </a:rPr>
              <a:t>CHECK OUT</a:t>
            </a:r>
          </a:p>
          <a:p>
            <a:pPr algn="ctr"/>
            <a:r>
              <a:rPr lang="en-US" sz="3600" dirty="0">
                <a:solidFill>
                  <a:srgbClr val="00FFFF"/>
                </a:solidFill>
              </a:rPr>
              <a:t>11 AM</a:t>
            </a:r>
          </a:p>
          <a:p>
            <a:pPr algn="ctr"/>
            <a:endParaRPr lang="en-US" sz="3600" dirty="0">
              <a:solidFill>
                <a:srgbClr val="00FFFF"/>
              </a:solidFill>
            </a:endParaRPr>
          </a:p>
        </p:txBody>
      </p:sp>
      <p:sp>
        <p:nvSpPr>
          <p:cNvPr id="12" name="Textfeld 11">
            <a:extLst>
              <a:ext uri="{FF2B5EF4-FFF2-40B4-BE49-F238E27FC236}">
                <a16:creationId xmlns:a16="http://schemas.microsoft.com/office/drawing/2014/main" id="{F4839001-2C03-49E9-BD4B-0212192CD913}"/>
              </a:ext>
            </a:extLst>
          </p:cNvPr>
          <p:cNvSpPr txBox="1"/>
          <p:nvPr/>
        </p:nvSpPr>
        <p:spPr>
          <a:xfrm>
            <a:off x="7927951" y="2768600"/>
            <a:ext cx="3168580" cy="2308324"/>
          </a:xfrm>
          <a:prstGeom prst="rect">
            <a:avLst/>
          </a:prstGeom>
          <a:noFill/>
          <a:ln>
            <a:solidFill>
              <a:srgbClr val="00FFFF"/>
            </a:solidFill>
          </a:ln>
        </p:spPr>
        <p:txBody>
          <a:bodyPr wrap="square" rtlCol="0">
            <a:spAutoFit/>
          </a:bodyPr>
          <a:lstStyle/>
          <a:p>
            <a:pPr algn="ctr"/>
            <a:endParaRPr lang="en-US" sz="3600" dirty="0">
              <a:solidFill>
                <a:srgbClr val="00FFFF"/>
              </a:solidFill>
            </a:endParaRPr>
          </a:p>
          <a:p>
            <a:pPr algn="ctr"/>
            <a:r>
              <a:rPr lang="en-US" sz="3600" b="1" dirty="0">
                <a:solidFill>
                  <a:srgbClr val="00FFFF"/>
                </a:solidFill>
              </a:rPr>
              <a:t>DEPATRURE</a:t>
            </a:r>
          </a:p>
          <a:p>
            <a:pPr algn="ctr"/>
            <a:r>
              <a:rPr lang="en-US" sz="3600" dirty="0">
                <a:solidFill>
                  <a:srgbClr val="00FFFF"/>
                </a:solidFill>
              </a:rPr>
              <a:t>6 PM</a:t>
            </a:r>
          </a:p>
          <a:p>
            <a:pPr algn="ctr"/>
            <a:endParaRPr lang="en-US" sz="3600" dirty="0">
              <a:solidFill>
                <a:srgbClr val="00FFFF"/>
              </a:solidFill>
            </a:endParaRPr>
          </a:p>
        </p:txBody>
      </p:sp>
    </p:spTree>
    <p:extLst>
      <p:ext uri="{BB962C8B-B14F-4D97-AF65-F5344CB8AC3E}">
        <p14:creationId xmlns:p14="http://schemas.microsoft.com/office/powerpoint/2010/main" val="13229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8B2506-1AB0-4F6C-962B-FDDBC80E7B70}"/>
              </a:ext>
            </a:extLst>
          </p:cNvPr>
          <p:cNvSpPr>
            <a:spLocks noGrp="1"/>
          </p:cNvSpPr>
          <p:nvPr>
            <p:ph type="title"/>
          </p:nvPr>
        </p:nvSpPr>
        <p:spPr/>
        <p:txBody>
          <a:bodyPr>
            <a:normAutofit/>
          </a:bodyPr>
          <a:lstStyle/>
          <a:p>
            <a:r>
              <a:rPr lang="en-US" dirty="0"/>
              <a:t>THE DAILY POTENTIAL</a:t>
            </a:r>
          </a:p>
        </p:txBody>
      </p:sp>
      <p:grpSp>
        <p:nvGrpSpPr>
          <p:cNvPr id="393" name="Gruppieren 392">
            <a:extLst>
              <a:ext uri="{FF2B5EF4-FFF2-40B4-BE49-F238E27FC236}">
                <a16:creationId xmlns:a16="http://schemas.microsoft.com/office/drawing/2014/main" id="{D9409CB2-1CC3-461B-81F2-2B217459F36E}"/>
              </a:ext>
            </a:extLst>
          </p:cNvPr>
          <p:cNvGrpSpPr/>
          <p:nvPr/>
        </p:nvGrpSpPr>
        <p:grpSpPr>
          <a:xfrm rot="19165661">
            <a:off x="10191450" y="416737"/>
            <a:ext cx="1680458" cy="1142142"/>
            <a:chOff x="1134120" y="509525"/>
            <a:chExt cx="308748" cy="209843"/>
          </a:xfrm>
        </p:grpSpPr>
        <p:sp>
          <p:nvSpPr>
            <p:cNvPr id="394" name="Ellipse 393">
              <a:extLst>
                <a:ext uri="{FF2B5EF4-FFF2-40B4-BE49-F238E27FC236}">
                  <a16:creationId xmlns:a16="http://schemas.microsoft.com/office/drawing/2014/main" id="{6F27F6DF-5A8A-4500-88E2-5F661E9F02D6}"/>
                </a:ext>
              </a:extLst>
            </p:cNvPr>
            <p:cNvSpPr/>
            <p:nvPr userDrawn="1"/>
          </p:nvSpPr>
          <p:spPr>
            <a:xfrm>
              <a:off x="1214171" y="513303"/>
              <a:ext cx="209023" cy="206065"/>
            </a:xfrm>
            <a:prstGeom prst="ellipse">
              <a:avLst/>
            </a:prstGeom>
            <a:no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5" name="Gruppieren 394">
              <a:extLst>
                <a:ext uri="{FF2B5EF4-FFF2-40B4-BE49-F238E27FC236}">
                  <a16:creationId xmlns:a16="http://schemas.microsoft.com/office/drawing/2014/main" id="{E37DC265-B86F-4D52-B3EA-B759067D9744}"/>
                </a:ext>
              </a:extLst>
            </p:cNvPr>
            <p:cNvGrpSpPr/>
            <p:nvPr userDrawn="1"/>
          </p:nvGrpSpPr>
          <p:grpSpPr>
            <a:xfrm rot="16200000">
              <a:off x="1184173" y="459472"/>
              <a:ext cx="208641" cy="308748"/>
              <a:chOff x="6248387" y="3905951"/>
              <a:chExt cx="208641" cy="308746"/>
            </a:xfrm>
            <a:noFill/>
          </p:grpSpPr>
          <p:sp>
            <p:nvSpPr>
              <p:cNvPr id="396" name="Textfeld 395">
                <a:extLst>
                  <a:ext uri="{FF2B5EF4-FFF2-40B4-BE49-F238E27FC236}">
                    <a16:creationId xmlns:a16="http://schemas.microsoft.com/office/drawing/2014/main" id="{BCE019D3-58EE-4661-8E31-649236FB6A36}"/>
                  </a:ext>
                </a:extLst>
              </p:cNvPr>
              <p:cNvSpPr txBox="1"/>
              <p:nvPr userDrawn="1"/>
            </p:nvSpPr>
            <p:spPr>
              <a:xfrm rot="16200000">
                <a:off x="6271232" y="3922106"/>
                <a:ext cx="201952" cy="169641"/>
              </a:xfrm>
              <a:prstGeom prst="rect">
                <a:avLst/>
              </a:prstGeom>
              <a:grpFill/>
            </p:spPr>
            <p:txBody>
              <a:bodyPr wrap="square" rtlCol="0">
                <a:spAutoFit/>
              </a:bodyPr>
              <a:lstStyle/>
              <a:p>
                <a:r>
                  <a:rPr lang="en-US" sz="5400" dirty="0">
                    <a:solidFill>
                      <a:srgbClr val="00FFFF"/>
                    </a:solidFill>
                  </a:rPr>
                  <a:t>D</a:t>
                </a:r>
              </a:p>
            </p:txBody>
          </p:sp>
          <p:sp>
            <p:nvSpPr>
              <p:cNvPr id="397" name="Textfeld 396">
                <a:extLst>
                  <a:ext uri="{FF2B5EF4-FFF2-40B4-BE49-F238E27FC236}">
                    <a16:creationId xmlns:a16="http://schemas.microsoft.com/office/drawing/2014/main" id="{F4F66F79-4DB0-4B2A-90CA-E8EA0CA0D074}"/>
                  </a:ext>
                </a:extLst>
              </p:cNvPr>
              <p:cNvSpPr txBox="1"/>
              <p:nvPr userDrawn="1"/>
            </p:nvSpPr>
            <p:spPr>
              <a:xfrm rot="5400000">
                <a:off x="6259032" y="4055700"/>
                <a:ext cx="148352" cy="169641"/>
              </a:xfrm>
              <a:prstGeom prst="rect">
                <a:avLst/>
              </a:prstGeom>
              <a:grpFill/>
            </p:spPr>
            <p:txBody>
              <a:bodyPr wrap="square" rtlCol="0">
                <a:spAutoFit/>
              </a:bodyPr>
              <a:lstStyle/>
              <a:p>
                <a:r>
                  <a:rPr lang="en-US" sz="5400" dirty="0">
                    <a:solidFill>
                      <a:srgbClr val="00FFFF"/>
                    </a:solidFill>
                  </a:rPr>
                  <a:t>R</a:t>
                </a:r>
              </a:p>
            </p:txBody>
          </p:sp>
        </p:grpSp>
      </p:grpSp>
      <p:sp>
        <p:nvSpPr>
          <p:cNvPr id="398" name="Rechteck 397">
            <a:extLst>
              <a:ext uri="{FF2B5EF4-FFF2-40B4-BE49-F238E27FC236}">
                <a16:creationId xmlns:a16="http://schemas.microsoft.com/office/drawing/2014/main" id="{DF9A572A-18B4-463B-AD3B-20E50228DB37}"/>
              </a:ext>
            </a:extLst>
          </p:cNvPr>
          <p:cNvSpPr/>
          <p:nvPr/>
        </p:nvSpPr>
        <p:spPr>
          <a:xfrm>
            <a:off x="2705009"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9" name="Rechteck 398">
            <a:extLst>
              <a:ext uri="{FF2B5EF4-FFF2-40B4-BE49-F238E27FC236}">
                <a16:creationId xmlns:a16="http://schemas.microsoft.com/office/drawing/2014/main" id="{24F7088D-86C8-42C9-AD68-6C369D7DDFF4}"/>
              </a:ext>
            </a:extLst>
          </p:cNvPr>
          <p:cNvSpPr/>
          <p:nvPr/>
        </p:nvSpPr>
        <p:spPr>
          <a:xfrm>
            <a:off x="3039288"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00" name="Rechteck 399">
            <a:extLst>
              <a:ext uri="{FF2B5EF4-FFF2-40B4-BE49-F238E27FC236}">
                <a16:creationId xmlns:a16="http://schemas.microsoft.com/office/drawing/2014/main" id="{0756E463-6C92-4F95-A729-7A19D17274B9}"/>
              </a:ext>
            </a:extLst>
          </p:cNvPr>
          <p:cNvSpPr/>
          <p:nvPr/>
        </p:nvSpPr>
        <p:spPr>
          <a:xfrm>
            <a:off x="3373567"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01" name="Rechteck 400">
            <a:extLst>
              <a:ext uri="{FF2B5EF4-FFF2-40B4-BE49-F238E27FC236}">
                <a16:creationId xmlns:a16="http://schemas.microsoft.com/office/drawing/2014/main" id="{CB835C15-0477-4A2D-B45A-FBFC30036386}"/>
              </a:ext>
            </a:extLst>
          </p:cNvPr>
          <p:cNvSpPr/>
          <p:nvPr/>
        </p:nvSpPr>
        <p:spPr>
          <a:xfrm>
            <a:off x="3707846"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02" name="Rechteck 401">
            <a:extLst>
              <a:ext uri="{FF2B5EF4-FFF2-40B4-BE49-F238E27FC236}">
                <a16:creationId xmlns:a16="http://schemas.microsoft.com/office/drawing/2014/main" id="{9246D3D0-5538-42AD-9B06-46881F7DAFB4}"/>
              </a:ext>
            </a:extLst>
          </p:cNvPr>
          <p:cNvSpPr/>
          <p:nvPr/>
        </p:nvSpPr>
        <p:spPr>
          <a:xfrm>
            <a:off x="4042125"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03" name="Rechteck 402">
            <a:extLst>
              <a:ext uri="{FF2B5EF4-FFF2-40B4-BE49-F238E27FC236}">
                <a16:creationId xmlns:a16="http://schemas.microsoft.com/office/drawing/2014/main" id="{8830CCF1-82AB-4A8C-9ED6-70045DD61140}"/>
              </a:ext>
            </a:extLst>
          </p:cNvPr>
          <p:cNvSpPr/>
          <p:nvPr/>
        </p:nvSpPr>
        <p:spPr>
          <a:xfrm>
            <a:off x="4376404"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04" name="Rechteck 403">
            <a:extLst>
              <a:ext uri="{FF2B5EF4-FFF2-40B4-BE49-F238E27FC236}">
                <a16:creationId xmlns:a16="http://schemas.microsoft.com/office/drawing/2014/main" id="{B4DBE95C-1133-4019-8731-98038252F83C}"/>
              </a:ext>
            </a:extLst>
          </p:cNvPr>
          <p:cNvSpPr/>
          <p:nvPr/>
        </p:nvSpPr>
        <p:spPr>
          <a:xfrm>
            <a:off x="4710683"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05" name="Rechteck 404">
            <a:extLst>
              <a:ext uri="{FF2B5EF4-FFF2-40B4-BE49-F238E27FC236}">
                <a16:creationId xmlns:a16="http://schemas.microsoft.com/office/drawing/2014/main" id="{56ACB85B-57C5-4B09-BDEF-9BA393AB4FC3}"/>
              </a:ext>
            </a:extLst>
          </p:cNvPr>
          <p:cNvSpPr/>
          <p:nvPr/>
        </p:nvSpPr>
        <p:spPr>
          <a:xfrm>
            <a:off x="5044962"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06" name="Rechteck 405">
            <a:extLst>
              <a:ext uri="{FF2B5EF4-FFF2-40B4-BE49-F238E27FC236}">
                <a16:creationId xmlns:a16="http://schemas.microsoft.com/office/drawing/2014/main" id="{F2A053DE-A9B6-425E-93F5-C8AE62001942}"/>
              </a:ext>
            </a:extLst>
          </p:cNvPr>
          <p:cNvSpPr/>
          <p:nvPr/>
        </p:nvSpPr>
        <p:spPr>
          <a:xfrm>
            <a:off x="5379241"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07" name="Rechteck 406">
            <a:extLst>
              <a:ext uri="{FF2B5EF4-FFF2-40B4-BE49-F238E27FC236}">
                <a16:creationId xmlns:a16="http://schemas.microsoft.com/office/drawing/2014/main" id="{388C64E2-0416-4F3D-9F2E-4919B3E3E791}"/>
              </a:ext>
            </a:extLst>
          </p:cNvPr>
          <p:cNvSpPr/>
          <p:nvPr/>
        </p:nvSpPr>
        <p:spPr>
          <a:xfrm>
            <a:off x="5713520"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08" name="Rechteck 407">
            <a:extLst>
              <a:ext uri="{FF2B5EF4-FFF2-40B4-BE49-F238E27FC236}">
                <a16:creationId xmlns:a16="http://schemas.microsoft.com/office/drawing/2014/main" id="{67F14D3A-07A5-41DE-8C72-555E7B91DD97}"/>
              </a:ext>
            </a:extLst>
          </p:cNvPr>
          <p:cNvSpPr/>
          <p:nvPr/>
        </p:nvSpPr>
        <p:spPr>
          <a:xfrm>
            <a:off x="6047799" y="4719584"/>
            <a:ext cx="329609" cy="329610"/>
          </a:xfrm>
          <a:prstGeom prst="rect">
            <a:avLst/>
          </a:prstGeom>
          <a:pattFill prst="wdUpDiag">
            <a:fgClr>
              <a:schemeClr val="tx1"/>
            </a:fgClr>
            <a:bgClr>
              <a:schemeClr val="accent2"/>
            </a:bgClr>
          </a:pattFill>
          <a:ln w="63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09" name="Rechteck 408">
            <a:extLst>
              <a:ext uri="{FF2B5EF4-FFF2-40B4-BE49-F238E27FC236}">
                <a16:creationId xmlns:a16="http://schemas.microsoft.com/office/drawing/2014/main" id="{0C5CB430-92A3-46A4-AE90-A95735489AB0}"/>
              </a:ext>
            </a:extLst>
          </p:cNvPr>
          <p:cNvSpPr/>
          <p:nvPr/>
        </p:nvSpPr>
        <p:spPr>
          <a:xfrm>
            <a:off x="6382078" y="4719584"/>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10" name="Rechteck 409">
            <a:extLst>
              <a:ext uri="{FF2B5EF4-FFF2-40B4-BE49-F238E27FC236}">
                <a16:creationId xmlns:a16="http://schemas.microsoft.com/office/drawing/2014/main" id="{4D378C16-7C2B-4384-976F-F7C90124B802}"/>
              </a:ext>
            </a:extLst>
          </p:cNvPr>
          <p:cNvSpPr/>
          <p:nvPr/>
        </p:nvSpPr>
        <p:spPr>
          <a:xfrm>
            <a:off x="6716357" y="4719584"/>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11" name="Rechteck 410">
            <a:extLst>
              <a:ext uri="{FF2B5EF4-FFF2-40B4-BE49-F238E27FC236}">
                <a16:creationId xmlns:a16="http://schemas.microsoft.com/office/drawing/2014/main" id="{0C4EB8D3-F216-4F53-8B87-53BA82751E12}"/>
              </a:ext>
            </a:extLst>
          </p:cNvPr>
          <p:cNvSpPr/>
          <p:nvPr/>
        </p:nvSpPr>
        <p:spPr>
          <a:xfrm>
            <a:off x="7050636" y="4719584"/>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12" name="Rechteck 411">
            <a:extLst>
              <a:ext uri="{FF2B5EF4-FFF2-40B4-BE49-F238E27FC236}">
                <a16:creationId xmlns:a16="http://schemas.microsoft.com/office/drawing/2014/main" id="{B4522983-E36F-460E-92BE-984D87814AB1}"/>
              </a:ext>
            </a:extLst>
          </p:cNvPr>
          <p:cNvSpPr/>
          <p:nvPr/>
        </p:nvSpPr>
        <p:spPr>
          <a:xfrm>
            <a:off x="8053473"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13" name="Rechteck 412">
            <a:extLst>
              <a:ext uri="{FF2B5EF4-FFF2-40B4-BE49-F238E27FC236}">
                <a16:creationId xmlns:a16="http://schemas.microsoft.com/office/drawing/2014/main" id="{23D87181-BA8B-4C7F-A4C7-126F5DFC9951}"/>
              </a:ext>
            </a:extLst>
          </p:cNvPr>
          <p:cNvSpPr/>
          <p:nvPr/>
        </p:nvSpPr>
        <p:spPr>
          <a:xfrm>
            <a:off x="8387752"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14" name="Rechteck 413">
            <a:extLst>
              <a:ext uri="{FF2B5EF4-FFF2-40B4-BE49-F238E27FC236}">
                <a16:creationId xmlns:a16="http://schemas.microsoft.com/office/drawing/2014/main" id="{E90D6891-B51C-43F5-AD52-AB31296B33A9}"/>
              </a:ext>
            </a:extLst>
          </p:cNvPr>
          <p:cNvSpPr/>
          <p:nvPr/>
        </p:nvSpPr>
        <p:spPr>
          <a:xfrm>
            <a:off x="8722031"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15" name="Rechteck 414">
            <a:extLst>
              <a:ext uri="{FF2B5EF4-FFF2-40B4-BE49-F238E27FC236}">
                <a16:creationId xmlns:a16="http://schemas.microsoft.com/office/drawing/2014/main" id="{B7FBF27F-C969-4B9F-9C7B-75DB64A71E20}"/>
              </a:ext>
            </a:extLst>
          </p:cNvPr>
          <p:cNvSpPr/>
          <p:nvPr/>
        </p:nvSpPr>
        <p:spPr>
          <a:xfrm>
            <a:off x="9056310"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16" name="Rechteck 415">
            <a:extLst>
              <a:ext uri="{FF2B5EF4-FFF2-40B4-BE49-F238E27FC236}">
                <a16:creationId xmlns:a16="http://schemas.microsoft.com/office/drawing/2014/main" id="{C635503F-62E6-421B-9497-140403DC8236}"/>
              </a:ext>
            </a:extLst>
          </p:cNvPr>
          <p:cNvSpPr/>
          <p:nvPr/>
        </p:nvSpPr>
        <p:spPr>
          <a:xfrm>
            <a:off x="9390589"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17" name="Rechteck 416">
            <a:extLst>
              <a:ext uri="{FF2B5EF4-FFF2-40B4-BE49-F238E27FC236}">
                <a16:creationId xmlns:a16="http://schemas.microsoft.com/office/drawing/2014/main" id="{CCEA9489-3AA9-49A5-B519-246AE3C9F376}"/>
              </a:ext>
            </a:extLst>
          </p:cNvPr>
          <p:cNvSpPr/>
          <p:nvPr/>
        </p:nvSpPr>
        <p:spPr>
          <a:xfrm>
            <a:off x="9724868"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18" name="Rechteck 417">
            <a:extLst>
              <a:ext uri="{FF2B5EF4-FFF2-40B4-BE49-F238E27FC236}">
                <a16:creationId xmlns:a16="http://schemas.microsoft.com/office/drawing/2014/main" id="{D42251EB-FBF8-4E4F-99CC-7151A5F94021}"/>
              </a:ext>
            </a:extLst>
          </p:cNvPr>
          <p:cNvSpPr/>
          <p:nvPr/>
        </p:nvSpPr>
        <p:spPr>
          <a:xfrm>
            <a:off x="10059147"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19" name="Rechteck 418">
            <a:extLst>
              <a:ext uri="{FF2B5EF4-FFF2-40B4-BE49-F238E27FC236}">
                <a16:creationId xmlns:a16="http://schemas.microsoft.com/office/drawing/2014/main" id="{D52451DD-01E5-4916-B1B6-1B8276091ECB}"/>
              </a:ext>
            </a:extLst>
          </p:cNvPr>
          <p:cNvSpPr/>
          <p:nvPr/>
        </p:nvSpPr>
        <p:spPr>
          <a:xfrm>
            <a:off x="10393418" y="471958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0" name="Rechteck 419">
            <a:extLst>
              <a:ext uri="{FF2B5EF4-FFF2-40B4-BE49-F238E27FC236}">
                <a16:creationId xmlns:a16="http://schemas.microsoft.com/office/drawing/2014/main" id="{69891DBC-BCC0-4CEB-99CE-94CD56F33DE9}"/>
              </a:ext>
            </a:extLst>
          </p:cNvPr>
          <p:cNvSpPr/>
          <p:nvPr/>
        </p:nvSpPr>
        <p:spPr>
          <a:xfrm>
            <a:off x="2695669"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1" name="Rechteck 420">
            <a:extLst>
              <a:ext uri="{FF2B5EF4-FFF2-40B4-BE49-F238E27FC236}">
                <a16:creationId xmlns:a16="http://schemas.microsoft.com/office/drawing/2014/main" id="{712F1D1A-5F99-4F74-B108-927D76348879}"/>
              </a:ext>
            </a:extLst>
          </p:cNvPr>
          <p:cNvSpPr/>
          <p:nvPr/>
        </p:nvSpPr>
        <p:spPr>
          <a:xfrm>
            <a:off x="3029948"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2" name="Rechteck 421">
            <a:extLst>
              <a:ext uri="{FF2B5EF4-FFF2-40B4-BE49-F238E27FC236}">
                <a16:creationId xmlns:a16="http://schemas.microsoft.com/office/drawing/2014/main" id="{5623E29B-9D22-4607-A6C2-DF79FB4732C4}"/>
              </a:ext>
            </a:extLst>
          </p:cNvPr>
          <p:cNvSpPr/>
          <p:nvPr/>
        </p:nvSpPr>
        <p:spPr>
          <a:xfrm>
            <a:off x="3364227"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3" name="Rechteck 422">
            <a:extLst>
              <a:ext uri="{FF2B5EF4-FFF2-40B4-BE49-F238E27FC236}">
                <a16:creationId xmlns:a16="http://schemas.microsoft.com/office/drawing/2014/main" id="{ED347A59-6BC5-48E1-B74C-126DCAEC63C5}"/>
              </a:ext>
            </a:extLst>
          </p:cNvPr>
          <p:cNvSpPr/>
          <p:nvPr/>
        </p:nvSpPr>
        <p:spPr>
          <a:xfrm>
            <a:off x="3698506"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4" name="Rechteck 423">
            <a:extLst>
              <a:ext uri="{FF2B5EF4-FFF2-40B4-BE49-F238E27FC236}">
                <a16:creationId xmlns:a16="http://schemas.microsoft.com/office/drawing/2014/main" id="{062458A3-2676-4B22-A882-489694EDF434}"/>
              </a:ext>
            </a:extLst>
          </p:cNvPr>
          <p:cNvSpPr/>
          <p:nvPr/>
        </p:nvSpPr>
        <p:spPr>
          <a:xfrm>
            <a:off x="4032785"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25" name="Rechteck 424">
            <a:extLst>
              <a:ext uri="{FF2B5EF4-FFF2-40B4-BE49-F238E27FC236}">
                <a16:creationId xmlns:a16="http://schemas.microsoft.com/office/drawing/2014/main" id="{CE596D54-E605-4B3A-8F85-3944B5CC8CFE}"/>
              </a:ext>
            </a:extLst>
          </p:cNvPr>
          <p:cNvSpPr/>
          <p:nvPr/>
        </p:nvSpPr>
        <p:spPr>
          <a:xfrm>
            <a:off x="4367064"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6" name="Rechteck 425">
            <a:extLst>
              <a:ext uri="{FF2B5EF4-FFF2-40B4-BE49-F238E27FC236}">
                <a16:creationId xmlns:a16="http://schemas.microsoft.com/office/drawing/2014/main" id="{2E2FD590-FFC2-456D-9F5E-AF6ED68E2541}"/>
              </a:ext>
            </a:extLst>
          </p:cNvPr>
          <p:cNvSpPr/>
          <p:nvPr/>
        </p:nvSpPr>
        <p:spPr>
          <a:xfrm>
            <a:off x="4701343"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7" name="Rechteck 426">
            <a:extLst>
              <a:ext uri="{FF2B5EF4-FFF2-40B4-BE49-F238E27FC236}">
                <a16:creationId xmlns:a16="http://schemas.microsoft.com/office/drawing/2014/main" id="{7309CD10-4A84-4DF7-9BA2-8A115DB9D139}"/>
              </a:ext>
            </a:extLst>
          </p:cNvPr>
          <p:cNvSpPr/>
          <p:nvPr/>
        </p:nvSpPr>
        <p:spPr>
          <a:xfrm>
            <a:off x="5035622"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8" name="Rechteck 427">
            <a:extLst>
              <a:ext uri="{FF2B5EF4-FFF2-40B4-BE49-F238E27FC236}">
                <a16:creationId xmlns:a16="http://schemas.microsoft.com/office/drawing/2014/main" id="{FCE732CF-6DE8-426E-B1D8-FFBF4EB09125}"/>
              </a:ext>
            </a:extLst>
          </p:cNvPr>
          <p:cNvSpPr/>
          <p:nvPr/>
        </p:nvSpPr>
        <p:spPr>
          <a:xfrm>
            <a:off x="5369901"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9" name="Rechteck 428">
            <a:extLst>
              <a:ext uri="{FF2B5EF4-FFF2-40B4-BE49-F238E27FC236}">
                <a16:creationId xmlns:a16="http://schemas.microsoft.com/office/drawing/2014/main" id="{724D1F08-02ED-45EE-8231-D7DDCF6073F9}"/>
              </a:ext>
            </a:extLst>
          </p:cNvPr>
          <p:cNvSpPr/>
          <p:nvPr/>
        </p:nvSpPr>
        <p:spPr>
          <a:xfrm>
            <a:off x="5704180"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30" name="Rechteck 429">
            <a:extLst>
              <a:ext uri="{FF2B5EF4-FFF2-40B4-BE49-F238E27FC236}">
                <a16:creationId xmlns:a16="http://schemas.microsoft.com/office/drawing/2014/main" id="{2C8AE305-7BF7-4918-84AA-23763011D7A3}"/>
              </a:ext>
            </a:extLst>
          </p:cNvPr>
          <p:cNvSpPr/>
          <p:nvPr/>
        </p:nvSpPr>
        <p:spPr>
          <a:xfrm>
            <a:off x="6038459"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31" name="Rechteck 430">
            <a:extLst>
              <a:ext uri="{FF2B5EF4-FFF2-40B4-BE49-F238E27FC236}">
                <a16:creationId xmlns:a16="http://schemas.microsoft.com/office/drawing/2014/main" id="{D947994D-3D5F-44FE-B214-6D947ABD09C9}"/>
              </a:ext>
            </a:extLst>
          </p:cNvPr>
          <p:cNvSpPr/>
          <p:nvPr/>
        </p:nvSpPr>
        <p:spPr>
          <a:xfrm>
            <a:off x="6372738"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32" name="Rechteck 431">
            <a:extLst>
              <a:ext uri="{FF2B5EF4-FFF2-40B4-BE49-F238E27FC236}">
                <a16:creationId xmlns:a16="http://schemas.microsoft.com/office/drawing/2014/main" id="{FDAE92AF-7277-4524-98C9-A609E4398FD0}"/>
              </a:ext>
            </a:extLst>
          </p:cNvPr>
          <p:cNvSpPr/>
          <p:nvPr/>
        </p:nvSpPr>
        <p:spPr>
          <a:xfrm>
            <a:off x="6707017"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33" name="Rechteck 432">
            <a:extLst>
              <a:ext uri="{FF2B5EF4-FFF2-40B4-BE49-F238E27FC236}">
                <a16:creationId xmlns:a16="http://schemas.microsoft.com/office/drawing/2014/main" id="{9E012236-D188-45FB-859E-165B08897B13}"/>
              </a:ext>
            </a:extLst>
          </p:cNvPr>
          <p:cNvSpPr/>
          <p:nvPr/>
        </p:nvSpPr>
        <p:spPr>
          <a:xfrm>
            <a:off x="7041296"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34" name="Rechteck 433">
            <a:extLst>
              <a:ext uri="{FF2B5EF4-FFF2-40B4-BE49-F238E27FC236}">
                <a16:creationId xmlns:a16="http://schemas.microsoft.com/office/drawing/2014/main" id="{1418EBC4-2CDA-40E0-AC86-7CE1FC4881B1}"/>
              </a:ext>
            </a:extLst>
          </p:cNvPr>
          <p:cNvSpPr/>
          <p:nvPr/>
        </p:nvSpPr>
        <p:spPr>
          <a:xfrm>
            <a:off x="7375575"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35" name="Rechteck 434">
            <a:extLst>
              <a:ext uri="{FF2B5EF4-FFF2-40B4-BE49-F238E27FC236}">
                <a16:creationId xmlns:a16="http://schemas.microsoft.com/office/drawing/2014/main" id="{EB9D04AA-71E0-4337-8745-E168706B8388}"/>
              </a:ext>
            </a:extLst>
          </p:cNvPr>
          <p:cNvSpPr/>
          <p:nvPr/>
        </p:nvSpPr>
        <p:spPr>
          <a:xfrm>
            <a:off x="7709854"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36" name="Rechteck 435">
            <a:extLst>
              <a:ext uri="{FF2B5EF4-FFF2-40B4-BE49-F238E27FC236}">
                <a16:creationId xmlns:a16="http://schemas.microsoft.com/office/drawing/2014/main" id="{4305D233-9138-485F-8032-D03DC4481693}"/>
              </a:ext>
            </a:extLst>
          </p:cNvPr>
          <p:cNvSpPr/>
          <p:nvPr/>
        </p:nvSpPr>
        <p:spPr>
          <a:xfrm>
            <a:off x="8044133"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37" name="Rechteck 436">
            <a:extLst>
              <a:ext uri="{FF2B5EF4-FFF2-40B4-BE49-F238E27FC236}">
                <a16:creationId xmlns:a16="http://schemas.microsoft.com/office/drawing/2014/main" id="{3CD7BA3F-1576-4639-A209-29830C494F2F}"/>
              </a:ext>
            </a:extLst>
          </p:cNvPr>
          <p:cNvSpPr/>
          <p:nvPr/>
        </p:nvSpPr>
        <p:spPr>
          <a:xfrm>
            <a:off x="8378412"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38" name="Rechteck 437">
            <a:extLst>
              <a:ext uri="{FF2B5EF4-FFF2-40B4-BE49-F238E27FC236}">
                <a16:creationId xmlns:a16="http://schemas.microsoft.com/office/drawing/2014/main" id="{B040774E-F94E-4D92-89EA-302226F40275}"/>
              </a:ext>
            </a:extLst>
          </p:cNvPr>
          <p:cNvSpPr/>
          <p:nvPr/>
        </p:nvSpPr>
        <p:spPr>
          <a:xfrm>
            <a:off x="8712691"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39" name="Rechteck 438">
            <a:extLst>
              <a:ext uri="{FF2B5EF4-FFF2-40B4-BE49-F238E27FC236}">
                <a16:creationId xmlns:a16="http://schemas.microsoft.com/office/drawing/2014/main" id="{8D0AAF98-D435-4482-9ECB-0723B6CEFB9B}"/>
              </a:ext>
            </a:extLst>
          </p:cNvPr>
          <p:cNvSpPr/>
          <p:nvPr/>
        </p:nvSpPr>
        <p:spPr>
          <a:xfrm>
            <a:off x="9046970"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40" name="Rechteck 439">
            <a:extLst>
              <a:ext uri="{FF2B5EF4-FFF2-40B4-BE49-F238E27FC236}">
                <a16:creationId xmlns:a16="http://schemas.microsoft.com/office/drawing/2014/main" id="{3E62240D-2D33-4E07-B8EB-B6C865749781}"/>
              </a:ext>
            </a:extLst>
          </p:cNvPr>
          <p:cNvSpPr/>
          <p:nvPr/>
        </p:nvSpPr>
        <p:spPr>
          <a:xfrm>
            <a:off x="9381249"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41" name="Rechteck 440">
            <a:extLst>
              <a:ext uri="{FF2B5EF4-FFF2-40B4-BE49-F238E27FC236}">
                <a16:creationId xmlns:a16="http://schemas.microsoft.com/office/drawing/2014/main" id="{B36753DB-185D-4F02-AAF6-A0CDF57EF8D7}"/>
              </a:ext>
            </a:extLst>
          </p:cNvPr>
          <p:cNvSpPr/>
          <p:nvPr/>
        </p:nvSpPr>
        <p:spPr>
          <a:xfrm>
            <a:off x="9715528"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42" name="Rechteck 441">
            <a:extLst>
              <a:ext uri="{FF2B5EF4-FFF2-40B4-BE49-F238E27FC236}">
                <a16:creationId xmlns:a16="http://schemas.microsoft.com/office/drawing/2014/main" id="{81A3656F-4AB6-435E-9B5B-F01828B9F4E0}"/>
              </a:ext>
            </a:extLst>
          </p:cNvPr>
          <p:cNvSpPr/>
          <p:nvPr/>
        </p:nvSpPr>
        <p:spPr>
          <a:xfrm>
            <a:off x="10049807"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43" name="Rechteck 442">
            <a:extLst>
              <a:ext uri="{FF2B5EF4-FFF2-40B4-BE49-F238E27FC236}">
                <a16:creationId xmlns:a16="http://schemas.microsoft.com/office/drawing/2014/main" id="{DB922314-84E0-4C7E-8E53-5C0D2EEC739B}"/>
              </a:ext>
            </a:extLst>
          </p:cNvPr>
          <p:cNvSpPr/>
          <p:nvPr/>
        </p:nvSpPr>
        <p:spPr>
          <a:xfrm>
            <a:off x="10384078" y="3978456"/>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44" name="Textfeld 443">
            <a:extLst>
              <a:ext uri="{FF2B5EF4-FFF2-40B4-BE49-F238E27FC236}">
                <a16:creationId xmlns:a16="http://schemas.microsoft.com/office/drawing/2014/main" id="{3A009686-B1C9-466E-B859-57F943B3D6C6}"/>
              </a:ext>
            </a:extLst>
          </p:cNvPr>
          <p:cNvSpPr txBox="1"/>
          <p:nvPr/>
        </p:nvSpPr>
        <p:spPr>
          <a:xfrm>
            <a:off x="5917523" y="5049194"/>
            <a:ext cx="718466" cy="369332"/>
          </a:xfrm>
          <a:prstGeom prst="rect">
            <a:avLst/>
          </a:prstGeom>
          <a:noFill/>
        </p:spPr>
        <p:txBody>
          <a:bodyPr wrap="none" rtlCol="0">
            <a:spAutoFit/>
          </a:bodyPr>
          <a:lstStyle/>
          <a:p>
            <a:r>
              <a:rPr lang="en-US" dirty="0"/>
              <a:t>10am</a:t>
            </a:r>
          </a:p>
        </p:txBody>
      </p:sp>
      <p:sp>
        <p:nvSpPr>
          <p:cNvPr id="445" name="Textfeld 444">
            <a:extLst>
              <a:ext uri="{FF2B5EF4-FFF2-40B4-BE49-F238E27FC236}">
                <a16:creationId xmlns:a16="http://schemas.microsoft.com/office/drawing/2014/main" id="{BD9E049D-F899-4560-949E-FE3D9C2254FB}"/>
              </a:ext>
            </a:extLst>
          </p:cNvPr>
          <p:cNvSpPr txBox="1"/>
          <p:nvPr/>
        </p:nvSpPr>
        <p:spPr>
          <a:xfrm>
            <a:off x="7631182" y="5002142"/>
            <a:ext cx="591829" cy="369332"/>
          </a:xfrm>
          <a:prstGeom prst="rect">
            <a:avLst/>
          </a:prstGeom>
          <a:noFill/>
        </p:spPr>
        <p:txBody>
          <a:bodyPr wrap="none" rtlCol="0">
            <a:spAutoFit/>
          </a:bodyPr>
          <a:lstStyle/>
          <a:p>
            <a:r>
              <a:rPr lang="en-US" dirty="0"/>
              <a:t>4pm</a:t>
            </a:r>
          </a:p>
        </p:txBody>
      </p:sp>
      <p:sp>
        <p:nvSpPr>
          <p:cNvPr id="446" name="Textfeld 445">
            <a:extLst>
              <a:ext uri="{FF2B5EF4-FFF2-40B4-BE49-F238E27FC236}">
                <a16:creationId xmlns:a16="http://schemas.microsoft.com/office/drawing/2014/main" id="{3403600F-F2E4-43A1-8494-1C69A4578B0B}"/>
              </a:ext>
            </a:extLst>
          </p:cNvPr>
          <p:cNvSpPr txBox="1"/>
          <p:nvPr/>
        </p:nvSpPr>
        <p:spPr>
          <a:xfrm>
            <a:off x="1083220" y="4699723"/>
            <a:ext cx="1534394" cy="369332"/>
          </a:xfrm>
          <a:prstGeom prst="rect">
            <a:avLst/>
          </a:prstGeom>
          <a:noFill/>
        </p:spPr>
        <p:txBody>
          <a:bodyPr wrap="none" rtlCol="0">
            <a:spAutoFit/>
          </a:bodyPr>
          <a:lstStyle/>
          <a:p>
            <a:r>
              <a:rPr lang="en-US" dirty="0"/>
              <a:t>Leisure Assets</a:t>
            </a:r>
          </a:p>
        </p:txBody>
      </p:sp>
      <p:sp>
        <p:nvSpPr>
          <p:cNvPr id="447" name="Textfeld 446">
            <a:extLst>
              <a:ext uri="{FF2B5EF4-FFF2-40B4-BE49-F238E27FC236}">
                <a16:creationId xmlns:a16="http://schemas.microsoft.com/office/drawing/2014/main" id="{F266D488-2DDB-40C5-860F-9C9FF6D43B10}"/>
              </a:ext>
            </a:extLst>
          </p:cNvPr>
          <p:cNvSpPr txBox="1"/>
          <p:nvPr/>
        </p:nvSpPr>
        <p:spPr>
          <a:xfrm>
            <a:off x="1078457" y="3938734"/>
            <a:ext cx="1521570" cy="369332"/>
          </a:xfrm>
          <a:prstGeom prst="rect">
            <a:avLst/>
          </a:prstGeom>
          <a:noFill/>
        </p:spPr>
        <p:txBody>
          <a:bodyPr wrap="none" rtlCol="0">
            <a:spAutoFit/>
          </a:bodyPr>
          <a:lstStyle/>
          <a:p>
            <a:r>
              <a:rPr lang="en-US" dirty="0">
                <a:solidFill>
                  <a:srgbClr val="00FFFF"/>
                </a:solidFill>
              </a:rPr>
              <a:t>Unsold Assets</a:t>
            </a:r>
          </a:p>
        </p:txBody>
      </p:sp>
      <p:sp>
        <p:nvSpPr>
          <p:cNvPr id="448" name="Rechteck 447">
            <a:extLst>
              <a:ext uri="{FF2B5EF4-FFF2-40B4-BE49-F238E27FC236}">
                <a16:creationId xmlns:a16="http://schemas.microsoft.com/office/drawing/2014/main" id="{B9F0E4FE-6C20-4F9B-A3BF-AF0233EF74AF}"/>
              </a:ext>
            </a:extLst>
          </p:cNvPr>
          <p:cNvSpPr/>
          <p:nvPr/>
        </p:nvSpPr>
        <p:spPr>
          <a:xfrm>
            <a:off x="2695669" y="5486991"/>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49" name="Rechteck 448">
            <a:extLst>
              <a:ext uri="{FF2B5EF4-FFF2-40B4-BE49-F238E27FC236}">
                <a16:creationId xmlns:a16="http://schemas.microsoft.com/office/drawing/2014/main" id="{3A5551ED-1EFA-4238-9A6A-AF599BC2AC5B}"/>
              </a:ext>
            </a:extLst>
          </p:cNvPr>
          <p:cNvSpPr/>
          <p:nvPr/>
        </p:nvSpPr>
        <p:spPr>
          <a:xfrm>
            <a:off x="3029948" y="5486991"/>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0" name="Rechteck 449">
            <a:extLst>
              <a:ext uri="{FF2B5EF4-FFF2-40B4-BE49-F238E27FC236}">
                <a16:creationId xmlns:a16="http://schemas.microsoft.com/office/drawing/2014/main" id="{5C65AA25-DB1B-4617-A606-FD94CCFFFE63}"/>
              </a:ext>
            </a:extLst>
          </p:cNvPr>
          <p:cNvSpPr/>
          <p:nvPr/>
        </p:nvSpPr>
        <p:spPr>
          <a:xfrm>
            <a:off x="3364227" y="5486991"/>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1" name="Rechteck 450">
            <a:extLst>
              <a:ext uri="{FF2B5EF4-FFF2-40B4-BE49-F238E27FC236}">
                <a16:creationId xmlns:a16="http://schemas.microsoft.com/office/drawing/2014/main" id="{3F41B9AE-BD78-486B-83C3-2B70988568A1}"/>
              </a:ext>
            </a:extLst>
          </p:cNvPr>
          <p:cNvSpPr/>
          <p:nvPr/>
        </p:nvSpPr>
        <p:spPr>
          <a:xfrm>
            <a:off x="3698506" y="5486991"/>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2" name="Rechteck 451">
            <a:extLst>
              <a:ext uri="{FF2B5EF4-FFF2-40B4-BE49-F238E27FC236}">
                <a16:creationId xmlns:a16="http://schemas.microsoft.com/office/drawing/2014/main" id="{DC4A453B-0E56-40EF-B846-E6C9EBCDF6CA}"/>
              </a:ext>
            </a:extLst>
          </p:cNvPr>
          <p:cNvSpPr/>
          <p:nvPr/>
        </p:nvSpPr>
        <p:spPr>
          <a:xfrm>
            <a:off x="4032785" y="5486991"/>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3" name="Rechteck 452">
            <a:extLst>
              <a:ext uri="{FF2B5EF4-FFF2-40B4-BE49-F238E27FC236}">
                <a16:creationId xmlns:a16="http://schemas.microsoft.com/office/drawing/2014/main" id="{419833AC-4DDC-4327-B584-E1B7BDB3521C}"/>
              </a:ext>
            </a:extLst>
          </p:cNvPr>
          <p:cNvSpPr/>
          <p:nvPr/>
        </p:nvSpPr>
        <p:spPr>
          <a:xfrm>
            <a:off x="4367064" y="5486991"/>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4" name="Rechteck 453">
            <a:extLst>
              <a:ext uri="{FF2B5EF4-FFF2-40B4-BE49-F238E27FC236}">
                <a16:creationId xmlns:a16="http://schemas.microsoft.com/office/drawing/2014/main" id="{AD6685CB-D2C1-49CA-83CB-2C1EDD44F31B}"/>
              </a:ext>
            </a:extLst>
          </p:cNvPr>
          <p:cNvSpPr/>
          <p:nvPr/>
        </p:nvSpPr>
        <p:spPr>
          <a:xfrm>
            <a:off x="4701343" y="5486991"/>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5" name="Rechteck 454">
            <a:extLst>
              <a:ext uri="{FF2B5EF4-FFF2-40B4-BE49-F238E27FC236}">
                <a16:creationId xmlns:a16="http://schemas.microsoft.com/office/drawing/2014/main" id="{4D5E19DE-D7E9-40A6-AB12-BFFEBE3B5EC9}"/>
              </a:ext>
            </a:extLst>
          </p:cNvPr>
          <p:cNvSpPr/>
          <p:nvPr/>
        </p:nvSpPr>
        <p:spPr>
          <a:xfrm>
            <a:off x="5035622" y="5486991"/>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6" name="Rechteck 455">
            <a:extLst>
              <a:ext uri="{FF2B5EF4-FFF2-40B4-BE49-F238E27FC236}">
                <a16:creationId xmlns:a16="http://schemas.microsoft.com/office/drawing/2014/main" id="{60F1EAFE-BBA2-4816-A26A-D3C03417DD0C}"/>
              </a:ext>
            </a:extLst>
          </p:cNvPr>
          <p:cNvSpPr/>
          <p:nvPr/>
        </p:nvSpPr>
        <p:spPr>
          <a:xfrm>
            <a:off x="5369901" y="5486991"/>
            <a:ext cx="329609" cy="329610"/>
          </a:xfrm>
          <a:prstGeom prst="rect">
            <a:avLst/>
          </a:prstGeom>
          <a:pattFill prst="wdUpDiag">
            <a:fgClr>
              <a:schemeClr val="tx1"/>
            </a:fgClr>
            <a:bgClr>
              <a:schemeClr val="accent2"/>
            </a:bgClr>
          </a:pattFill>
          <a:ln w="63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57" name="Rechteck 456">
            <a:extLst>
              <a:ext uri="{FF2B5EF4-FFF2-40B4-BE49-F238E27FC236}">
                <a16:creationId xmlns:a16="http://schemas.microsoft.com/office/drawing/2014/main" id="{4EDCF403-F629-4A81-846D-617BBC720AD8}"/>
              </a:ext>
            </a:extLst>
          </p:cNvPr>
          <p:cNvSpPr/>
          <p:nvPr/>
        </p:nvSpPr>
        <p:spPr>
          <a:xfrm>
            <a:off x="6372738" y="5486991"/>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8" name="Rechteck 457">
            <a:extLst>
              <a:ext uri="{FF2B5EF4-FFF2-40B4-BE49-F238E27FC236}">
                <a16:creationId xmlns:a16="http://schemas.microsoft.com/office/drawing/2014/main" id="{CF0CC4CA-9C4E-48C5-8B88-AE3576FB9F0E}"/>
              </a:ext>
            </a:extLst>
          </p:cNvPr>
          <p:cNvSpPr/>
          <p:nvPr/>
        </p:nvSpPr>
        <p:spPr>
          <a:xfrm>
            <a:off x="6707017" y="5486991"/>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9" name="Rechteck 458">
            <a:extLst>
              <a:ext uri="{FF2B5EF4-FFF2-40B4-BE49-F238E27FC236}">
                <a16:creationId xmlns:a16="http://schemas.microsoft.com/office/drawing/2014/main" id="{9089C0CB-6ABD-4DEB-B0CA-1670A4F1067F}"/>
              </a:ext>
            </a:extLst>
          </p:cNvPr>
          <p:cNvSpPr/>
          <p:nvPr/>
        </p:nvSpPr>
        <p:spPr>
          <a:xfrm>
            <a:off x="7041296" y="5486991"/>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0" name="Rechteck 459">
            <a:extLst>
              <a:ext uri="{FF2B5EF4-FFF2-40B4-BE49-F238E27FC236}">
                <a16:creationId xmlns:a16="http://schemas.microsoft.com/office/drawing/2014/main" id="{DF410012-9B5D-4CA3-88B3-A0D9134BF5F6}"/>
              </a:ext>
            </a:extLst>
          </p:cNvPr>
          <p:cNvSpPr/>
          <p:nvPr/>
        </p:nvSpPr>
        <p:spPr>
          <a:xfrm>
            <a:off x="7375575" y="5486991"/>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1" name="Rechteck 460">
            <a:extLst>
              <a:ext uri="{FF2B5EF4-FFF2-40B4-BE49-F238E27FC236}">
                <a16:creationId xmlns:a16="http://schemas.microsoft.com/office/drawing/2014/main" id="{3CD8813B-DF8F-4104-89B3-387EBED6995D}"/>
              </a:ext>
            </a:extLst>
          </p:cNvPr>
          <p:cNvSpPr/>
          <p:nvPr/>
        </p:nvSpPr>
        <p:spPr>
          <a:xfrm>
            <a:off x="8044133" y="5486991"/>
            <a:ext cx="329609" cy="329610"/>
          </a:xfrm>
          <a:prstGeom prst="rect">
            <a:avLst/>
          </a:prstGeom>
          <a:pattFill prst="wdUpDiag">
            <a:fgClr>
              <a:schemeClr val="tx1"/>
            </a:fgClr>
            <a:bgClr>
              <a:schemeClr val="accent2"/>
            </a:bgClr>
          </a:pattFill>
          <a:ln w="63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2" name="Rechteck 461">
            <a:extLst>
              <a:ext uri="{FF2B5EF4-FFF2-40B4-BE49-F238E27FC236}">
                <a16:creationId xmlns:a16="http://schemas.microsoft.com/office/drawing/2014/main" id="{CE90E65B-CA85-45F6-B25D-C725A05CC804}"/>
              </a:ext>
            </a:extLst>
          </p:cNvPr>
          <p:cNvSpPr/>
          <p:nvPr/>
        </p:nvSpPr>
        <p:spPr>
          <a:xfrm>
            <a:off x="8378412" y="5486991"/>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3" name="Rechteck 462">
            <a:extLst>
              <a:ext uri="{FF2B5EF4-FFF2-40B4-BE49-F238E27FC236}">
                <a16:creationId xmlns:a16="http://schemas.microsoft.com/office/drawing/2014/main" id="{8FF0B148-FD6F-490B-B389-F76BDBADDF3D}"/>
              </a:ext>
            </a:extLst>
          </p:cNvPr>
          <p:cNvSpPr/>
          <p:nvPr/>
        </p:nvSpPr>
        <p:spPr>
          <a:xfrm>
            <a:off x="8712691" y="5486991"/>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4" name="Rechteck 463">
            <a:extLst>
              <a:ext uri="{FF2B5EF4-FFF2-40B4-BE49-F238E27FC236}">
                <a16:creationId xmlns:a16="http://schemas.microsoft.com/office/drawing/2014/main" id="{F9B60283-1416-424B-8AA6-A31F195DC816}"/>
              </a:ext>
            </a:extLst>
          </p:cNvPr>
          <p:cNvSpPr/>
          <p:nvPr/>
        </p:nvSpPr>
        <p:spPr>
          <a:xfrm>
            <a:off x="9046970" y="5486991"/>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5" name="Rechteck 464">
            <a:extLst>
              <a:ext uri="{FF2B5EF4-FFF2-40B4-BE49-F238E27FC236}">
                <a16:creationId xmlns:a16="http://schemas.microsoft.com/office/drawing/2014/main" id="{EDF243F3-0229-444B-A269-E39786FCA416}"/>
              </a:ext>
            </a:extLst>
          </p:cNvPr>
          <p:cNvSpPr/>
          <p:nvPr/>
        </p:nvSpPr>
        <p:spPr>
          <a:xfrm>
            <a:off x="9381249" y="5486991"/>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6" name="Rechteck 465">
            <a:extLst>
              <a:ext uri="{FF2B5EF4-FFF2-40B4-BE49-F238E27FC236}">
                <a16:creationId xmlns:a16="http://schemas.microsoft.com/office/drawing/2014/main" id="{440C42BF-DF9D-4C14-A9B5-C363C283E430}"/>
              </a:ext>
            </a:extLst>
          </p:cNvPr>
          <p:cNvSpPr/>
          <p:nvPr/>
        </p:nvSpPr>
        <p:spPr>
          <a:xfrm>
            <a:off x="9715528" y="5486991"/>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7" name="Rechteck 466">
            <a:extLst>
              <a:ext uri="{FF2B5EF4-FFF2-40B4-BE49-F238E27FC236}">
                <a16:creationId xmlns:a16="http://schemas.microsoft.com/office/drawing/2014/main" id="{104492B8-5EEB-4DB0-8078-FC5747491CDE}"/>
              </a:ext>
            </a:extLst>
          </p:cNvPr>
          <p:cNvSpPr/>
          <p:nvPr/>
        </p:nvSpPr>
        <p:spPr>
          <a:xfrm>
            <a:off x="10049807" y="5486991"/>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8" name="Rechteck 467">
            <a:extLst>
              <a:ext uri="{FF2B5EF4-FFF2-40B4-BE49-F238E27FC236}">
                <a16:creationId xmlns:a16="http://schemas.microsoft.com/office/drawing/2014/main" id="{C2C45DC6-552B-4FB4-B408-CA646FB7CA6F}"/>
              </a:ext>
            </a:extLst>
          </p:cNvPr>
          <p:cNvSpPr/>
          <p:nvPr/>
        </p:nvSpPr>
        <p:spPr>
          <a:xfrm>
            <a:off x="10384078" y="5486991"/>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9" name="Textfeld 468">
            <a:extLst>
              <a:ext uri="{FF2B5EF4-FFF2-40B4-BE49-F238E27FC236}">
                <a16:creationId xmlns:a16="http://schemas.microsoft.com/office/drawing/2014/main" id="{1F274D13-350F-43B1-B3B3-24EF47644D64}"/>
              </a:ext>
            </a:extLst>
          </p:cNvPr>
          <p:cNvSpPr txBox="1"/>
          <p:nvPr/>
        </p:nvSpPr>
        <p:spPr>
          <a:xfrm>
            <a:off x="5265801" y="5790322"/>
            <a:ext cx="591829" cy="369332"/>
          </a:xfrm>
          <a:prstGeom prst="rect">
            <a:avLst/>
          </a:prstGeom>
          <a:noFill/>
        </p:spPr>
        <p:txBody>
          <a:bodyPr wrap="none" rtlCol="0">
            <a:spAutoFit/>
          </a:bodyPr>
          <a:lstStyle/>
          <a:p>
            <a:r>
              <a:rPr lang="en-US" dirty="0"/>
              <a:t>8am</a:t>
            </a:r>
          </a:p>
        </p:txBody>
      </p:sp>
      <p:sp>
        <p:nvSpPr>
          <p:cNvPr id="470" name="Textfeld 469">
            <a:extLst>
              <a:ext uri="{FF2B5EF4-FFF2-40B4-BE49-F238E27FC236}">
                <a16:creationId xmlns:a16="http://schemas.microsoft.com/office/drawing/2014/main" id="{018EAA07-56D7-4B5D-9CBC-9FB4EB366F4A}"/>
              </a:ext>
            </a:extLst>
          </p:cNvPr>
          <p:cNvSpPr txBox="1"/>
          <p:nvPr/>
        </p:nvSpPr>
        <p:spPr>
          <a:xfrm>
            <a:off x="8295006" y="5790322"/>
            <a:ext cx="591829" cy="369332"/>
          </a:xfrm>
          <a:prstGeom prst="rect">
            <a:avLst/>
          </a:prstGeom>
          <a:noFill/>
        </p:spPr>
        <p:txBody>
          <a:bodyPr wrap="none" rtlCol="0">
            <a:spAutoFit/>
          </a:bodyPr>
          <a:lstStyle/>
          <a:p>
            <a:r>
              <a:rPr lang="en-US" dirty="0"/>
              <a:t>6pm</a:t>
            </a:r>
          </a:p>
        </p:txBody>
      </p:sp>
      <p:sp>
        <p:nvSpPr>
          <p:cNvPr id="471" name="Textfeld 470">
            <a:extLst>
              <a:ext uri="{FF2B5EF4-FFF2-40B4-BE49-F238E27FC236}">
                <a16:creationId xmlns:a16="http://schemas.microsoft.com/office/drawing/2014/main" id="{225DC2A8-39E7-490A-AE71-6178D70AF632}"/>
              </a:ext>
            </a:extLst>
          </p:cNvPr>
          <p:cNvSpPr txBox="1"/>
          <p:nvPr/>
        </p:nvSpPr>
        <p:spPr>
          <a:xfrm>
            <a:off x="1073880" y="5467130"/>
            <a:ext cx="1683474" cy="369332"/>
          </a:xfrm>
          <a:prstGeom prst="rect">
            <a:avLst/>
          </a:prstGeom>
          <a:noFill/>
        </p:spPr>
        <p:txBody>
          <a:bodyPr wrap="none" rtlCol="0">
            <a:spAutoFit/>
          </a:bodyPr>
          <a:lstStyle/>
          <a:p>
            <a:r>
              <a:rPr lang="en-US" dirty="0">
                <a:solidFill>
                  <a:srgbClr val="00FFFF"/>
                </a:solidFill>
              </a:rPr>
              <a:t>Business Assets</a:t>
            </a:r>
          </a:p>
        </p:txBody>
      </p:sp>
      <p:sp>
        <p:nvSpPr>
          <p:cNvPr id="472" name="Rechteck 471">
            <a:extLst>
              <a:ext uri="{FF2B5EF4-FFF2-40B4-BE49-F238E27FC236}">
                <a16:creationId xmlns:a16="http://schemas.microsoft.com/office/drawing/2014/main" id="{8CC865EF-D622-4A90-B350-9A0F88697B19}"/>
              </a:ext>
            </a:extLst>
          </p:cNvPr>
          <p:cNvSpPr/>
          <p:nvPr/>
        </p:nvSpPr>
        <p:spPr>
          <a:xfrm>
            <a:off x="7375447" y="4709237"/>
            <a:ext cx="329609" cy="329610"/>
          </a:xfrm>
          <a:prstGeom prst="rect">
            <a:avLst/>
          </a:prstGeom>
          <a:pattFill prst="wdUpDiag">
            <a:fgClr>
              <a:schemeClr val="tx1"/>
            </a:fgClr>
            <a:bgClr>
              <a:schemeClr val="accent2"/>
            </a:bgClr>
          </a:pattFill>
          <a:ln w="63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73" name="Rechteck 472">
            <a:extLst>
              <a:ext uri="{FF2B5EF4-FFF2-40B4-BE49-F238E27FC236}">
                <a16:creationId xmlns:a16="http://schemas.microsoft.com/office/drawing/2014/main" id="{7962EC7C-C596-4364-B267-32351ECB9BD3}"/>
              </a:ext>
            </a:extLst>
          </p:cNvPr>
          <p:cNvSpPr/>
          <p:nvPr/>
        </p:nvSpPr>
        <p:spPr>
          <a:xfrm>
            <a:off x="7714930" y="4724944"/>
            <a:ext cx="329609" cy="329610"/>
          </a:xfrm>
          <a:prstGeom prst="rect">
            <a:avLst/>
          </a:prstGeom>
          <a:solidFill>
            <a:schemeClr val="accent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74" name="Rechteck 473">
            <a:extLst>
              <a:ext uri="{FF2B5EF4-FFF2-40B4-BE49-F238E27FC236}">
                <a16:creationId xmlns:a16="http://schemas.microsoft.com/office/drawing/2014/main" id="{4AE3D383-3EFA-44E1-86D1-3995BD3710C5}"/>
              </a:ext>
            </a:extLst>
          </p:cNvPr>
          <p:cNvSpPr/>
          <p:nvPr/>
        </p:nvSpPr>
        <p:spPr>
          <a:xfrm>
            <a:off x="7709854" y="5486991"/>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75" name="Rechteck 474">
            <a:extLst>
              <a:ext uri="{FF2B5EF4-FFF2-40B4-BE49-F238E27FC236}">
                <a16:creationId xmlns:a16="http://schemas.microsoft.com/office/drawing/2014/main" id="{1CE99425-3463-4376-8B89-50206348EA24}"/>
              </a:ext>
            </a:extLst>
          </p:cNvPr>
          <p:cNvSpPr/>
          <p:nvPr/>
        </p:nvSpPr>
        <p:spPr>
          <a:xfrm>
            <a:off x="5704180" y="5486991"/>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76" name="Rechteck 475">
            <a:extLst>
              <a:ext uri="{FF2B5EF4-FFF2-40B4-BE49-F238E27FC236}">
                <a16:creationId xmlns:a16="http://schemas.microsoft.com/office/drawing/2014/main" id="{E46D953F-0D5A-49C3-B200-FD3A07D2BD6B}"/>
              </a:ext>
            </a:extLst>
          </p:cNvPr>
          <p:cNvSpPr/>
          <p:nvPr/>
        </p:nvSpPr>
        <p:spPr>
          <a:xfrm>
            <a:off x="6038459" y="5486991"/>
            <a:ext cx="329609" cy="329610"/>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05" name="Textfeld 504">
            <a:extLst>
              <a:ext uri="{FF2B5EF4-FFF2-40B4-BE49-F238E27FC236}">
                <a16:creationId xmlns:a16="http://schemas.microsoft.com/office/drawing/2014/main" id="{FF51FD0F-7483-426F-92B9-3316322AE794}"/>
              </a:ext>
            </a:extLst>
          </p:cNvPr>
          <p:cNvSpPr txBox="1"/>
          <p:nvPr/>
        </p:nvSpPr>
        <p:spPr>
          <a:xfrm>
            <a:off x="1073880" y="2711341"/>
            <a:ext cx="98359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MOST </a:t>
            </a:r>
            <a:r>
              <a:rPr lang="en-US" sz="2800" b="1" dirty="0">
                <a:solidFill>
                  <a:srgbClr val="00FFFF"/>
                </a:solidFill>
              </a:rPr>
              <a:t>HOTEL ROOMS </a:t>
            </a:r>
            <a:r>
              <a:rPr lang="en-US" sz="2800" dirty="0"/>
              <a:t>ARE </a:t>
            </a:r>
            <a:r>
              <a:rPr lang="en-US" sz="2800" b="1" dirty="0">
                <a:solidFill>
                  <a:srgbClr val="00FFFF"/>
                </a:solidFill>
              </a:rPr>
              <a:t>NOT USED THROUGHOUT THE DAY</a:t>
            </a:r>
            <a:endParaRPr lang="de-DE" sz="2800" b="1" dirty="0">
              <a:solidFill>
                <a:srgbClr val="00FFFF"/>
              </a:solidFill>
            </a:endParaRPr>
          </a:p>
        </p:txBody>
      </p:sp>
      <p:sp>
        <p:nvSpPr>
          <p:cNvPr id="3" name="Rechteck 2">
            <a:extLst>
              <a:ext uri="{FF2B5EF4-FFF2-40B4-BE49-F238E27FC236}">
                <a16:creationId xmlns:a16="http://schemas.microsoft.com/office/drawing/2014/main" id="{1A54DB2E-6199-4461-9B42-60599A4E88AE}"/>
              </a:ext>
            </a:extLst>
          </p:cNvPr>
          <p:cNvSpPr/>
          <p:nvPr/>
        </p:nvSpPr>
        <p:spPr>
          <a:xfrm>
            <a:off x="5176673" y="3711122"/>
            <a:ext cx="3738585" cy="2582040"/>
          </a:xfrm>
          <a:prstGeom prst="rect">
            <a:avLst/>
          </a:prstGeom>
          <a:no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03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BCF4D-358D-4149-A303-D0C883D07236}"/>
              </a:ext>
            </a:extLst>
          </p:cNvPr>
          <p:cNvSpPr>
            <a:spLocks noGrp="1"/>
          </p:cNvSpPr>
          <p:nvPr>
            <p:ph type="title"/>
          </p:nvPr>
        </p:nvSpPr>
        <p:spPr/>
        <p:txBody>
          <a:bodyPr/>
          <a:lstStyle/>
          <a:p>
            <a:r>
              <a:rPr lang="en-US" dirty="0"/>
              <a:t>AS IS</a:t>
            </a:r>
          </a:p>
        </p:txBody>
      </p:sp>
      <p:grpSp>
        <p:nvGrpSpPr>
          <p:cNvPr id="10" name="Gruppieren 9">
            <a:extLst>
              <a:ext uri="{FF2B5EF4-FFF2-40B4-BE49-F238E27FC236}">
                <a16:creationId xmlns:a16="http://schemas.microsoft.com/office/drawing/2014/main" id="{29D4106C-F514-4EB6-94F8-AA21D372D6F4}"/>
              </a:ext>
            </a:extLst>
          </p:cNvPr>
          <p:cNvGrpSpPr/>
          <p:nvPr/>
        </p:nvGrpSpPr>
        <p:grpSpPr>
          <a:xfrm rot="19165661">
            <a:off x="10191450" y="416737"/>
            <a:ext cx="1680458" cy="1142142"/>
            <a:chOff x="1134120" y="509525"/>
            <a:chExt cx="308748" cy="209843"/>
          </a:xfrm>
        </p:grpSpPr>
        <p:sp>
          <p:nvSpPr>
            <p:cNvPr id="11" name="Ellipse 10">
              <a:extLst>
                <a:ext uri="{FF2B5EF4-FFF2-40B4-BE49-F238E27FC236}">
                  <a16:creationId xmlns:a16="http://schemas.microsoft.com/office/drawing/2014/main" id="{CCF96632-7B38-4A10-AC4D-8475D57AD233}"/>
                </a:ext>
              </a:extLst>
            </p:cNvPr>
            <p:cNvSpPr/>
            <p:nvPr userDrawn="1"/>
          </p:nvSpPr>
          <p:spPr>
            <a:xfrm>
              <a:off x="1214171" y="513303"/>
              <a:ext cx="209023" cy="206065"/>
            </a:xfrm>
            <a:prstGeom prst="ellipse">
              <a:avLst/>
            </a:prstGeom>
            <a:no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uppieren 11">
              <a:extLst>
                <a:ext uri="{FF2B5EF4-FFF2-40B4-BE49-F238E27FC236}">
                  <a16:creationId xmlns:a16="http://schemas.microsoft.com/office/drawing/2014/main" id="{7948F854-185E-4B6C-A193-166E850A51C8}"/>
                </a:ext>
              </a:extLst>
            </p:cNvPr>
            <p:cNvGrpSpPr/>
            <p:nvPr userDrawn="1"/>
          </p:nvGrpSpPr>
          <p:grpSpPr>
            <a:xfrm rot="16200000">
              <a:off x="1184173" y="459472"/>
              <a:ext cx="208641" cy="308748"/>
              <a:chOff x="6248387" y="3905951"/>
              <a:chExt cx="208641" cy="308746"/>
            </a:xfrm>
            <a:noFill/>
          </p:grpSpPr>
          <p:sp>
            <p:nvSpPr>
              <p:cNvPr id="13" name="Textfeld 12">
                <a:extLst>
                  <a:ext uri="{FF2B5EF4-FFF2-40B4-BE49-F238E27FC236}">
                    <a16:creationId xmlns:a16="http://schemas.microsoft.com/office/drawing/2014/main" id="{29CDB2BB-C94F-4C28-813E-2D4FE87B0E04}"/>
                  </a:ext>
                </a:extLst>
              </p:cNvPr>
              <p:cNvSpPr txBox="1"/>
              <p:nvPr userDrawn="1"/>
            </p:nvSpPr>
            <p:spPr>
              <a:xfrm rot="16200000">
                <a:off x="6271232" y="3922106"/>
                <a:ext cx="201952" cy="169641"/>
              </a:xfrm>
              <a:prstGeom prst="rect">
                <a:avLst/>
              </a:prstGeom>
              <a:grpFill/>
            </p:spPr>
            <p:txBody>
              <a:bodyPr wrap="square" rtlCol="0">
                <a:spAutoFit/>
              </a:bodyPr>
              <a:lstStyle/>
              <a:p>
                <a:r>
                  <a:rPr lang="en-US" sz="5400" dirty="0">
                    <a:solidFill>
                      <a:srgbClr val="00FFFF"/>
                    </a:solidFill>
                  </a:rPr>
                  <a:t>D</a:t>
                </a:r>
              </a:p>
            </p:txBody>
          </p:sp>
          <p:sp>
            <p:nvSpPr>
              <p:cNvPr id="14" name="Textfeld 13">
                <a:extLst>
                  <a:ext uri="{FF2B5EF4-FFF2-40B4-BE49-F238E27FC236}">
                    <a16:creationId xmlns:a16="http://schemas.microsoft.com/office/drawing/2014/main" id="{48022279-A5EE-4C4E-94A3-D757D5E09D61}"/>
                  </a:ext>
                </a:extLst>
              </p:cNvPr>
              <p:cNvSpPr txBox="1"/>
              <p:nvPr userDrawn="1"/>
            </p:nvSpPr>
            <p:spPr>
              <a:xfrm rot="5400000">
                <a:off x="6259032" y="4055700"/>
                <a:ext cx="148352" cy="169641"/>
              </a:xfrm>
              <a:prstGeom prst="rect">
                <a:avLst/>
              </a:prstGeom>
              <a:grpFill/>
            </p:spPr>
            <p:txBody>
              <a:bodyPr wrap="square" rtlCol="0">
                <a:spAutoFit/>
              </a:bodyPr>
              <a:lstStyle/>
              <a:p>
                <a:r>
                  <a:rPr lang="en-US" sz="5400" dirty="0">
                    <a:solidFill>
                      <a:srgbClr val="00FFFF"/>
                    </a:solidFill>
                  </a:rPr>
                  <a:t>R</a:t>
                </a:r>
              </a:p>
            </p:txBody>
          </p:sp>
        </p:grpSp>
      </p:grpSp>
      <p:sp>
        <p:nvSpPr>
          <p:cNvPr id="4" name="Inhaltsplatzhalter 3">
            <a:extLst>
              <a:ext uri="{FF2B5EF4-FFF2-40B4-BE49-F238E27FC236}">
                <a16:creationId xmlns:a16="http://schemas.microsoft.com/office/drawing/2014/main" id="{6E8912C5-DC6F-415C-9F39-030150D827FE}"/>
              </a:ext>
            </a:extLst>
          </p:cNvPr>
          <p:cNvSpPr>
            <a:spLocks noGrp="1"/>
          </p:cNvSpPr>
          <p:nvPr>
            <p:ph idx="1"/>
          </p:nvPr>
        </p:nvSpPr>
        <p:spPr/>
        <p:txBody>
          <a:bodyPr/>
          <a:lstStyle/>
          <a:p>
            <a:endParaRPr lang="en-US"/>
          </a:p>
        </p:txBody>
      </p:sp>
      <p:pic>
        <p:nvPicPr>
          <p:cNvPr id="15" name="Grafik 14">
            <a:extLst>
              <a:ext uri="{FF2B5EF4-FFF2-40B4-BE49-F238E27FC236}">
                <a16:creationId xmlns:a16="http://schemas.microsoft.com/office/drawing/2014/main" id="{D738FB27-DCE8-48AF-94F6-5F27ED513210}"/>
              </a:ext>
            </a:extLst>
          </p:cNvPr>
          <p:cNvPicPr/>
          <p:nvPr/>
        </p:nvPicPr>
        <p:blipFill>
          <a:blip r:embed="rId3"/>
          <a:stretch>
            <a:fillRect/>
          </a:stretch>
        </p:blipFill>
        <p:spPr>
          <a:xfrm>
            <a:off x="1044720" y="2113199"/>
            <a:ext cx="10102560" cy="2952529"/>
          </a:xfrm>
          <a:prstGeom prst="rect">
            <a:avLst/>
          </a:prstGeom>
        </p:spPr>
      </p:pic>
    </p:spTree>
    <p:extLst>
      <p:ext uri="{BB962C8B-B14F-4D97-AF65-F5344CB8AC3E}">
        <p14:creationId xmlns:p14="http://schemas.microsoft.com/office/powerpoint/2010/main" val="9213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7EBE4F-D7E5-489F-BF4D-CB9F74A05CDB}"/>
              </a:ext>
            </a:extLst>
          </p:cNvPr>
          <p:cNvSpPr>
            <a:spLocks noGrp="1"/>
          </p:cNvSpPr>
          <p:nvPr>
            <p:ph type="title"/>
          </p:nvPr>
        </p:nvSpPr>
        <p:spPr/>
        <p:txBody>
          <a:bodyPr/>
          <a:lstStyle/>
          <a:p>
            <a:r>
              <a:rPr lang="en-US" dirty="0"/>
              <a:t>DIGITALIZED PROCESS</a:t>
            </a:r>
          </a:p>
        </p:txBody>
      </p:sp>
      <p:pic>
        <p:nvPicPr>
          <p:cNvPr id="5" name="Inhaltsplatzhalter 4">
            <a:extLst>
              <a:ext uri="{FF2B5EF4-FFF2-40B4-BE49-F238E27FC236}">
                <a16:creationId xmlns:a16="http://schemas.microsoft.com/office/drawing/2014/main" id="{E9CE76EA-09A1-40F3-B1D0-EDC50260AB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2872" y="2643809"/>
            <a:ext cx="10261338" cy="2922103"/>
          </a:xfrm>
        </p:spPr>
      </p:pic>
      <p:grpSp>
        <p:nvGrpSpPr>
          <p:cNvPr id="6" name="Gruppieren 5">
            <a:extLst>
              <a:ext uri="{FF2B5EF4-FFF2-40B4-BE49-F238E27FC236}">
                <a16:creationId xmlns:a16="http://schemas.microsoft.com/office/drawing/2014/main" id="{5CB24079-E36A-48B1-BCBB-210BC15C3CF3}"/>
              </a:ext>
            </a:extLst>
          </p:cNvPr>
          <p:cNvGrpSpPr/>
          <p:nvPr/>
        </p:nvGrpSpPr>
        <p:grpSpPr>
          <a:xfrm rot="19165661">
            <a:off x="10191450" y="416737"/>
            <a:ext cx="1680458" cy="1142142"/>
            <a:chOff x="1134120" y="509525"/>
            <a:chExt cx="308748" cy="209843"/>
          </a:xfrm>
        </p:grpSpPr>
        <p:sp>
          <p:nvSpPr>
            <p:cNvPr id="7" name="Ellipse 6">
              <a:extLst>
                <a:ext uri="{FF2B5EF4-FFF2-40B4-BE49-F238E27FC236}">
                  <a16:creationId xmlns:a16="http://schemas.microsoft.com/office/drawing/2014/main" id="{AE6798B6-53ED-46C8-8211-3673F9DA312E}"/>
                </a:ext>
              </a:extLst>
            </p:cNvPr>
            <p:cNvSpPr/>
            <p:nvPr userDrawn="1"/>
          </p:nvSpPr>
          <p:spPr>
            <a:xfrm>
              <a:off x="1214171" y="513303"/>
              <a:ext cx="209023" cy="206065"/>
            </a:xfrm>
            <a:prstGeom prst="ellipse">
              <a:avLst/>
            </a:prstGeom>
            <a:no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uppieren 7">
              <a:extLst>
                <a:ext uri="{FF2B5EF4-FFF2-40B4-BE49-F238E27FC236}">
                  <a16:creationId xmlns:a16="http://schemas.microsoft.com/office/drawing/2014/main" id="{8DCDD367-A417-4094-BA24-22F301F438B1}"/>
                </a:ext>
              </a:extLst>
            </p:cNvPr>
            <p:cNvGrpSpPr/>
            <p:nvPr/>
          </p:nvGrpSpPr>
          <p:grpSpPr>
            <a:xfrm rot="16200000">
              <a:off x="1184173" y="459472"/>
              <a:ext cx="208641" cy="308748"/>
              <a:chOff x="6248387" y="3905951"/>
              <a:chExt cx="208641" cy="308746"/>
            </a:xfrm>
            <a:noFill/>
          </p:grpSpPr>
          <p:sp>
            <p:nvSpPr>
              <p:cNvPr id="9" name="Textfeld 8">
                <a:extLst>
                  <a:ext uri="{FF2B5EF4-FFF2-40B4-BE49-F238E27FC236}">
                    <a16:creationId xmlns:a16="http://schemas.microsoft.com/office/drawing/2014/main" id="{6DF7FBB9-EFD9-487D-B2C3-A0E9858FAD30}"/>
                  </a:ext>
                </a:extLst>
              </p:cNvPr>
              <p:cNvSpPr txBox="1"/>
              <p:nvPr userDrawn="1"/>
            </p:nvSpPr>
            <p:spPr>
              <a:xfrm rot="16200000">
                <a:off x="6271232" y="3922106"/>
                <a:ext cx="201952" cy="169641"/>
              </a:xfrm>
              <a:prstGeom prst="rect">
                <a:avLst/>
              </a:prstGeom>
              <a:grpFill/>
            </p:spPr>
            <p:txBody>
              <a:bodyPr wrap="square" rtlCol="0">
                <a:spAutoFit/>
              </a:bodyPr>
              <a:lstStyle/>
              <a:p>
                <a:r>
                  <a:rPr lang="en-US" sz="5400" dirty="0">
                    <a:solidFill>
                      <a:srgbClr val="00FFFF"/>
                    </a:solidFill>
                  </a:rPr>
                  <a:t>D</a:t>
                </a:r>
              </a:p>
            </p:txBody>
          </p:sp>
          <p:sp>
            <p:nvSpPr>
              <p:cNvPr id="10" name="Textfeld 9">
                <a:extLst>
                  <a:ext uri="{FF2B5EF4-FFF2-40B4-BE49-F238E27FC236}">
                    <a16:creationId xmlns:a16="http://schemas.microsoft.com/office/drawing/2014/main" id="{0F209EE3-CD42-4EFF-92D5-21DE922F3DF5}"/>
                  </a:ext>
                </a:extLst>
              </p:cNvPr>
              <p:cNvSpPr txBox="1"/>
              <p:nvPr userDrawn="1"/>
            </p:nvSpPr>
            <p:spPr>
              <a:xfrm rot="5400000">
                <a:off x="6259032" y="4055700"/>
                <a:ext cx="148352" cy="169641"/>
              </a:xfrm>
              <a:prstGeom prst="rect">
                <a:avLst/>
              </a:prstGeom>
              <a:grpFill/>
            </p:spPr>
            <p:txBody>
              <a:bodyPr wrap="square" rtlCol="0">
                <a:spAutoFit/>
              </a:bodyPr>
              <a:lstStyle/>
              <a:p>
                <a:r>
                  <a:rPr lang="en-US" sz="5400">
                    <a:solidFill>
                      <a:srgbClr val="00FFFF"/>
                    </a:solidFill>
                  </a:rPr>
                  <a:t>R</a:t>
                </a:r>
              </a:p>
            </p:txBody>
          </p:sp>
        </p:grpSp>
      </p:grpSp>
    </p:spTree>
    <p:extLst>
      <p:ext uri="{BB962C8B-B14F-4D97-AF65-F5344CB8AC3E}">
        <p14:creationId xmlns:p14="http://schemas.microsoft.com/office/powerpoint/2010/main" val="252665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abgerundete Ecken 15">
            <a:extLst>
              <a:ext uri="{FF2B5EF4-FFF2-40B4-BE49-F238E27FC236}">
                <a16:creationId xmlns:a16="http://schemas.microsoft.com/office/drawing/2014/main" id="{003E19D3-074D-4834-9834-15CF89E55ED5}"/>
              </a:ext>
            </a:extLst>
          </p:cNvPr>
          <p:cNvSpPr/>
          <p:nvPr/>
        </p:nvSpPr>
        <p:spPr>
          <a:xfrm>
            <a:off x="1285461" y="2772907"/>
            <a:ext cx="2358435" cy="3750486"/>
          </a:xfrm>
          <a:prstGeom prst="roundRect">
            <a:avLst>
              <a:gd name="adj" fmla="val 9108"/>
            </a:avLst>
          </a:prstGeom>
          <a:ln>
            <a:solidFill>
              <a:srgbClr val="00FFFF"/>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latin typeface="InterFace Light" panose="020B0303030203020204" pitchFamily="34" charset="0"/>
            </a:endParaRPr>
          </a:p>
        </p:txBody>
      </p:sp>
      <p:grpSp>
        <p:nvGrpSpPr>
          <p:cNvPr id="17" name="Gruppieren 16">
            <a:extLst>
              <a:ext uri="{FF2B5EF4-FFF2-40B4-BE49-F238E27FC236}">
                <a16:creationId xmlns:a16="http://schemas.microsoft.com/office/drawing/2014/main" id="{B1A7CCD8-DB9F-40F3-A893-A069C86F1FB3}"/>
              </a:ext>
            </a:extLst>
          </p:cNvPr>
          <p:cNvGrpSpPr/>
          <p:nvPr/>
        </p:nvGrpSpPr>
        <p:grpSpPr>
          <a:xfrm>
            <a:off x="1467582" y="3148600"/>
            <a:ext cx="1994190" cy="3000972"/>
            <a:chOff x="1117510" y="2261507"/>
            <a:chExt cx="2313673" cy="3481747"/>
          </a:xfrm>
        </p:grpSpPr>
        <p:pic>
          <p:nvPicPr>
            <p:cNvPr id="18" name="Picture 2">
              <a:extLst>
                <a:ext uri="{FF2B5EF4-FFF2-40B4-BE49-F238E27FC236}">
                  <a16:creationId xmlns:a16="http://schemas.microsoft.com/office/drawing/2014/main" id="{772165EC-7E75-402A-B0A5-D3EC9CF2F9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394"/>
            <a:stretch/>
          </p:blipFill>
          <p:spPr bwMode="auto">
            <a:xfrm>
              <a:off x="1117510" y="2261507"/>
              <a:ext cx="2313673" cy="3481747"/>
            </a:xfrm>
            <a:prstGeom prst="rect">
              <a:avLst/>
            </a:prstGeom>
            <a:noFill/>
            <a:ln w="9525">
              <a:solidFill>
                <a:srgbClr val="00FFFF"/>
              </a:solidFill>
              <a:miter lim="800000"/>
              <a:headEnd/>
              <a:tailEnd/>
            </a:ln>
            <a:extLst>
              <a:ext uri="{909E8E84-426E-40DD-AFC4-6F175D3DCCD1}">
                <a14:hiddenFill xmlns:a14="http://schemas.microsoft.com/office/drawing/2010/main">
                  <a:solidFill>
                    <a:srgbClr val="FFFFFF"/>
                  </a:solidFill>
                </a14:hiddenFill>
              </a:ext>
            </a:extLst>
          </p:spPr>
        </p:pic>
        <p:sp>
          <p:nvSpPr>
            <p:cNvPr id="19" name="Rechteck 18">
              <a:extLst>
                <a:ext uri="{FF2B5EF4-FFF2-40B4-BE49-F238E27FC236}">
                  <a16:creationId xmlns:a16="http://schemas.microsoft.com/office/drawing/2014/main" id="{3D755634-BC9E-40BF-9265-F8DA483381BB}"/>
                </a:ext>
              </a:extLst>
            </p:cNvPr>
            <p:cNvSpPr/>
            <p:nvPr/>
          </p:nvSpPr>
          <p:spPr>
            <a:xfrm>
              <a:off x="1540345" y="4342212"/>
              <a:ext cx="1497932" cy="1574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terFace Light" panose="020B0303030203020204" pitchFamily="34" charset="0"/>
              </a:endParaRPr>
            </a:p>
          </p:txBody>
        </p:sp>
      </p:grpSp>
      <p:sp>
        <p:nvSpPr>
          <p:cNvPr id="20" name="Rechteck: abgerundete Ecken 19">
            <a:extLst>
              <a:ext uri="{FF2B5EF4-FFF2-40B4-BE49-F238E27FC236}">
                <a16:creationId xmlns:a16="http://schemas.microsoft.com/office/drawing/2014/main" id="{FDE4F70E-147E-4B87-93F4-A61D5002D457}"/>
              </a:ext>
            </a:extLst>
          </p:cNvPr>
          <p:cNvSpPr/>
          <p:nvPr/>
        </p:nvSpPr>
        <p:spPr>
          <a:xfrm>
            <a:off x="1294275" y="2772907"/>
            <a:ext cx="2358435" cy="3750486"/>
          </a:xfrm>
          <a:prstGeom prst="roundRect">
            <a:avLst>
              <a:gd name="adj" fmla="val 910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latin typeface="InterFace Light" panose="020B0303030203020204" pitchFamily="34" charset="0"/>
            </a:endParaRPr>
          </a:p>
        </p:txBody>
      </p:sp>
      <p:pic>
        <p:nvPicPr>
          <p:cNvPr id="23" name="Inhaltsplatzhalter 20">
            <a:extLst>
              <a:ext uri="{FF2B5EF4-FFF2-40B4-BE49-F238E27FC236}">
                <a16:creationId xmlns:a16="http://schemas.microsoft.com/office/drawing/2014/main" id="{7E30C338-AA5C-4BCF-BE6A-E7AC312CE2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0716" y="2895708"/>
            <a:ext cx="193797" cy="193797"/>
          </a:xfrm>
          <a:prstGeom prst="rect">
            <a:avLst/>
          </a:prstGeom>
        </p:spPr>
      </p:pic>
      <p:sp>
        <p:nvSpPr>
          <p:cNvPr id="24" name="Sprechblase: rechteckig mit abgerundeten Ecken 23">
            <a:extLst>
              <a:ext uri="{FF2B5EF4-FFF2-40B4-BE49-F238E27FC236}">
                <a16:creationId xmlns:a16="http://schemas.microsoft.com/office/drawing/2014/main" id="{AE32D8E2-E1C1-4F90-8B43-612890196719}"/>
              </a:ext>
            </a:extLst>
          </p:cNvPr>
          <p:cNvSpPr/>
          <p:nvPr/>
        </p:nvSpPr>
        <p:spPr>
          <a:xfrm>
            <a:off x="2977542" y="2898138"/>
            <a:ext cx="234878" cy="168364"/>
          </a:xfrm>
          <a:prstGeom prst="wedgeRoundRectCallou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bg2"/>
              </a:solidFill>
              <a:latin typeface="InterFace Light" panose="020B0303030203020204" pitchFamily="34" charset="0"/>
            </a:endParaRPr>
          </a:p>
        </p:txBody>
      </p:sp>
      <p:sp>
        <p:nvSpPr>
          <p:cNvPr id="25" name="Textfeld 24">
            <a:extLst>
              <a:ext uri="{FF2B5EF4-FFF2-40B4-BE49-F238E27FC236}">
                <a16:creationId xmlns:a16="http://schemas.microsoft.com/office/drawing/2014/main" id="{EC7423A1-EE41-4664-B038-E52397210419}"/>
              </a:ext>
            </a:extLst>
          </p:cNvPr>
          <p:cNvSpPr txBox="1"/>
          <p:nvPr/>
        </p:nvSpPr>
        <p:spPr>
          <a:xfrm>
            <a:off x="3287690" y="2854015"/>
            <a:ext cx="240409" cy="233878"/>
          </a:xfrm>
          <a:prstGeom prst="rect">
            <a:avLst/>
          </a:prstGeom>
          <a:noFill/>
        </p:spPr>
        <p:txBody>
          <a:bodyPr wrap="square" rtlCol="0">
            <a:spAutoFit/>
          </a:bodyPr>
          <a:lstStyle/>
          <a:p>
            <a:r>
              <a:rPr lang="en-GB" sz="1100" dirty="0">
                <a:solidFill>
                  <a:srgbClr val="00FFFF"/>
                </a:solidFill>
                <a:latin typeface="InterFace Light" panose="020B0303030203020204" pitchFamily="34" charset="0"/>
              </a:rPr>
              <a:t>1</a:t>
            </a:r>
          </a:p>
        </p:txBody>
      </p:sp>
      <p:grpSp>
        <p:nvGrpSpPr>
          <p:cNvPr id="26" name="Gruppieren 25">
            <a:extLst>
              <a:ext uri="{FF2B5EF4-FFF2-40B4-BE49-F238E27FC236}">
                <a16:creationId xmlns:a16="http://schemas.microsoft.com/office/drawing/2014/main" id="{3AEFB321-0BF4-4138-A015-FE2E6B0068F0}"/>
              </a:ext>
            </a:extLst>
          </p:cNvPr>
          <p:cNvGrpSpPr/>
          <p:nvPr/>
        </p:nvGrpSpPr>
        <p:grpSpPr>
          <a:xfrm>
            <a:off x="1480807" y="2869853"/>
            <a:ext cx="177156" cy="197867"/>
            <a:chOff x="4527202" y="1423953"/>
            <a:chExt cx="487564" cy="544564"/>
          </a:xfrm>
          <a:solidFill>
            <a:schemeClr val="tx1"/>
          </a:solidFill>
        </p:grpSpPr>
        <p:sp>
          <p:nvSpPr>
            <p:cNvPr id="27" name="Rechteck: abgerundete Ecken 26">
              <a:extLst>
                <a:ext uri="{FF2B5EF4-FFF2-40B4-BE49-F238E27FC236}">
                  <a16:creationId xmlns:a16="http://schemas.microsoft.com/office/drawing/2014/main" id="{1911BA99-1538-4DD9-9ABB-EBD167D486F4}"/>
                </a:ext>
              </a:extLst>
            </p:cNvPr>
            <p:cNvSpPr/>
            <p:nvPr/>
          </p:nvSpPr>
          <p:spPr>
            <a:xfrm>
              <a:off x="4527202" y="1658754"/>
              <a:ext cx="487564" cy="309763"/>
            </a:xfrm>
            <a:prstGeom prst="roundRect">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InterFace Light" panose="020B0303030203020204" pitchFamily="34" charset="0"/>
              </a:endParaRPr>
            </a:p>
          </p:txBody>
        </p:sp>
        <p:sp>
          <p:nvSpPr>
            <p:cNvPr id="28" name="Ellipse 27">
              <a:extLst>
                <a:ext uri="{FF2B5EF4-FFF2-40B4-BE49-F238E27FC236}">
                  <a16:creationId xmlns:a16="http://schemas.microsoft.com/office/drawing/2014/main" id="{FB8B7E80-FD68-43E9-9421-CF87E1874DD4}"/>
                </a:ext>
              </a:extLst>
            </p:cNvPr>
            <p:cNvSpPr/>
            <p:nvPr/>
          </p:nvSpPr>
          <p:spPr>
            <a:xfrm>
              <a:off x="4616416" y="1423951"/>
              <a:ext cx="295175" cy="270971"/>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InterFace Light" panose="020B0303030203020204" pitchFamily="34" charset="0"/>
              </a:endParaRPr>
            </a:p>
          </p:txBody>
        </p:sp>
      </p:grpSp>
      <p:grpSp>
        <p:nvGrpSpPr>
          <p:cNvPr id="29" name="Gruppieren 28">
            <a:extLst>
              <a:ext uri="{FF2B5EF4-FFF2-40B4-BE49-F238E27FC236}">
                <a16:creationId xmlns:a16="http://schemas.microsoft.com/office/drawing/2014/main" id="{2B3CF6FE-2234-47F7-A82C-BC3ADBC3EB9B}"/>
              </a:ext>
            </a:extLst>
          </p:cNvPr>
          <p:cNvGrpSpPr/>
          <p:nvPr/>
        </p:nvGrpSpPr>
        <p:grpSpPr>
          <a:xfrm>
            <a:off x="1497676" y="6245107"/>
            <a:ext cx="1957711" cy="204916"/>
            <a:chOff x="1152425" y="5854094"/>
            <a:chExt cx="2271349" cy="237745"/>
          </a:xfrm>
          <a:solidFill>
            <a:schemeClr val="tx1"/>
          </a:solidFill>
        </p:grpSpPr>
        <p:sp>
          <p:nvSpPr>
            <p:cNvPr id="30" name="Herz 29">
              <a:extLst>
                <a:ext uri="{FF2B5EF4-FFF2-40B4-BE49-F238E27FC236}">
                  <a16:creationId xmlns:a16="http://schemas.microsoft.com/office/drawing/2014/main" id="{87A164A1-ADF6-4EE6-B774-8A3AF79BF879}"/>
                </a:ext>
              </a:extLst>
            </p:cNvPr>
            <p:cNvSpPr/>
            <p:nvPr/>
          </p:nvSpPr>
          <p:spPr>
            <a:xfrm>
              <a:off x="1842489" y="5880623"/>
              <a:ext cx="227384" cy="184687"/>
            </a:xfrm>
            <a:prstGeom prst="heart">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InterFace Light" panose="020B0303030203020204" pitchFamily="34" charset="0"/>
              </a:endParaRPr>
            </a:p>
          </p:txBody>
        </p:sp>
        <p:grpSp>
          <p:nvGrpSpPr>
            <p:cNvPr id="31" name="Gruppieren 30">
              <a:extLst>
                <a:ext uri="{FF2B5EF4-FFF2-40B4-BE49-F238E27FC236}">
                  <a16:creationId xmlns:a16="http://schemas.microsoft.com/office/drawing/2014/main" id="{9DA21516-5515-463E-9C24-A78D16370D4A}"/>
                </a:ext>
              </a:extLst>
            </p:cNvPr>
            <p:cNvGrpSpPr/>
            <p:nvPr/>
          </p:nvGrpSpPr>
          <p:grpSpPr>
            <a:xfrm>
              <a:off x="1152425" y="5854094"/>
              <a:ext cx="226429" cy="237745"/>
              <a:chOff x="5254675" y="6335333"/>
              <a:chExt cx="226429" cy="237745"/>
            </a:xfrm>
            <a:grpFill/>
          </p:grpSpPr>
          <p:sp>
            <p:nvSpPr>
              <p:cNvPr id="41" name="Ellipse 40">
                <a:extLst>
                  <a:ext uri="{FF2B5EF4-FFF2-40B4-BE49-F238E27FC236}">
                    <a16:creationId xmlns:a16="http://schemas.microsoft.com/office/drawing/2014/main" id="{BDDA0995-4D81-43EC-91E5-850A94DB6158}"/>
                  </a:ext>
                </a:extLst>
              </p:cNvPr>
              <p:cNvSpPr/>
              <p:nvPr/>
            </p:nvSpPr>
            <p:spPr>
              <a:xfrm>
                <a:off x="5254675" y="6335333"/>
                <a:ext cx="170470" cy="17070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InterFace Light" panose="020B0303030203020204" pitchFamily="34" charset="0"/>
                </a:endParaRPr>
              </a:p>
            </p:txBody>
          </p:sp>
          <p:cxnSp>
            <p:nvCxnSpPr>
              <p:cNvPr id="42" name="Gerader Verbinder 41">
                <a:extLst>
                  <a:ext uri="{FF2B5EF4-FFF2-40B4-BE49-F238E27FC236}">
                    <a16:creationId xmlns:a16="http://schemas.microsoft.com/office/drawing/2014/main" id="{C9084BA9-AF81-485E-ABF3-CD01272D17E8}"/>
                  </a:ext>
                </a:extLst>
              </p:cNvPr>
              <p:cNvCxnSpPr>
                <a:cxnSpLocks/>
                <a:stCxn id="41" idx="5"/>
              </p:cNvCxnSpPr>
              <p:nvPr/>
            </p:nvCxnSpPr>
            <p:spPr>
              <a:xfrm>
                <a:off x="5400180" y="6481037"/>
                <a:ext cx="80924" cy="92041"/>
              </a:xfrm>
              <a:prstGeom prst="line">
                <a:avLst/>
              </a:prstGeom>
              <a:grpFill/>
              <a:ln>
                <a:solidFill>
                  <a:schemeClr val="bg2"/>
                </a:solidFill>
              </a:ln>
            </p:spPr>
            <p:style>
              <a:lnRef idx="3">
                <a:schemeClr val="accent1"/>
              </a:lnRef>
              <a:fillRef idx="0">
                <a:schemeClr val="accent1"/>
              </a:fillRef>
              <a:effectRef idx="2">
                <a:schemeClr val="accent1"/>
              </a:effectRef>
              <a:fontRef idx="minor">
                <a:schemeClr val="tx1"/>
              </a:fontRef>
            </p:style>
          </p:cxnSp>
        </p:grpSp>
        <p:sp>
          <p:nvSpPr>
            <p:cNvPr id="32" name="Sprechblase: rechteckig mit abgerundeten Ecken 31">
              <a:extLst>
                <a:ext uri="{FF2B5EF4-FFF2-40B4-BE49-F238E27FC236}">
                  <a16:creationId xmlns:a16="http://schemas.microsoft.com/office/drawing/2014/main" id="{FAEEBD5D-A2AA-49DD-BEAC-5A8E24B3D14E}"/>
                </a:ext>
              </a:extLst>
            </p:cNvPr>
            <p:cNvSpPr/>
            <p:nvPr/>
          </p:nvSpPr>
          <p:spPr>
            <a:xfrm>
              <a:off x="2533508" y="5891470"/>
              <a:ext cx="227384" cy="162992"/>
            </a:xfrm>
            <a:prstGeom prst="wedgeRoundRectCallout">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rgbClr val="FF0000"/>
                </a:solidFill>
                <a:latin typeface="InterFace Light" panose="020B0303030203020204" pitchFamily="34" charset="0"/>
              </a:endParaRPr>
            </a:p>
          </p:txBody>
        </p:sp>
        <p:grpSp>
          <p:nvGrpSpPr>
            <p:cNvPr id="33" name="Gruppieren 32">
              <a:extLst>
                <a:ext uri="{FF2B5EF4-FFF2-40B4-BE49-F238E27FC236}">
                  <a16:creationId xmlns:a16="http://schemas.microsoft.com/office/drawing/2014/main" id="{BCDFA23B-9984-4D1A-922C-858F5FCCD3EB}"/>
                </a:ext>
              </a:extLst>
            </p:cNvPr>
            <p:cNvGrpSpPr/>
            <p:nvPr/>
          </p:nvGrpSpPr>
          <p:grpSpPr>
            <a:xfrm>
              <a:off x="3224528" y="5867415"/>
              <a:ext cx="199246" cy="211102"/>
              <a:chOff x="7953520" y="3359063"/>
              <a:chExt cx="1605714" cy="1701265"/>
            </a:xfrm>
            <a:grpFill/>
          </p:grpSpPr>
          <p:sp>
            <p:nvSpPr>
              <p:cNvPr id="34" name="Rechteck 33">
                <a:extLst>
                  <a:ext uri="{FF2B5EF4-FFF2-40B4-BE49-F238E27FC236}">
                    <a16:creationId xmlns:a16="http://schemas.microsoft.com/office/drawing/2014/main" id="{8DCEEC20-F65B-4738-8AE8-EE1361687A78}"/>
                  </a:ext>
                </a:extLst>
              </p:cNvPr>
              <p:cNvSpPr/>
              <p:nvPr/>
            </p:nvSpPr>
            <p:spPr>
              <a:xfrm>
                <a:off x="8514521" y="3359063"/>
                <a:ext cx="468243" cy="484274"/>
              </a:xfrm>
              <a:prstGeom prst="rect">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InterFace Light" panose="020B0303030203020204" pitchFamily="34" charset="0"/>
                </a:endParaRPr>
              </a:p>
            </p:txBody>
          </p:sp>
          <p:sp>
            <p:nvSpPr>
              <p:cNvPr id="35" name="Rechteck 34">
                <a:extLst>
                  <a:ext uri="{FF2B5EF4-FFF2-40B4-BE49-F238E27FC236}">
                    <a16:creationId xmlns:a16="http://schemas.microsoft.com/office/drawing/2014/main" id="{ABC00560-2A3A-4FAD-B62C-98478267CB87}"/>
                  </a:ext>
                </a:extLst>
              </p:cNvPr>
              <p:cNvSpPr/>
              <p:nvPr/>
            </p:nvSpPr>
            <p:spPr>
              <a:xfrm rot="19737373">
                <a:off x="9090991" y="3694049"/>
                <a:ext cx="468243" cy="484274"/>
              </a:xfrm>
              <a:prstGeom prst="rect">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InterFace Light" panose="020B0303030203020204" pitchFamily="34" charset="0"/>
                </a:endParaRPr>
              </a:p>
            </p:txBody>
          </p:sp>
          <p:sp>
            <p:nvSpPr>
              <p:cNvPr id="36" name="Rechteck 35">
                <a:extLst>
                  <a:ext uri="{FF2B5EF4-FFF2-40B4-BE49-F238E27FC236}">
                    <a16:creationId xmlns:a16="http://schemas.microsoft.com/office/drawing/2014/main" id="{1C1DF69A-768C-489B-B5C2-31A43EE09582}"/>
                  </a:ext>
                </a:extLst>
              </p:cNvPr>
              <p:cNvSpPr/>
              <p:nvPr/>
            </p:nvSpPr>
            <p:spPr>
              <a:xfrm rot="19737373">
                <a:off x="7953520" y="4341641"/>
                <a:ext cx="468243" cy="484274"/>
              </a:xfrm>
              <a:prstGeom prst="rect">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InterFace Light" panose="020B0303030203020204" pitchFamily="34" charset="0"/>
                </a:endParaRPr>
              </a:p>
            </p:txBody>
          </p:sp>
          <p:sp>
            <p:nvSpPr>
              <p:cNvPr id="37" name="Rechteck 36">
                <a:extLst>
                  <a:ext uri="{FF2B5EF4-FFF2-40B4-BE49-F238E27FC236}">
                    <a16:creationId xmlns:a16="http://schemas.microsoft.com/office/drawing/2014/main" id="{9D106141-3FFA-400B-9D35-B87B2F5C4FC6}"/>
                  </a:ext>
                </a:extLst>
              </p:cNvPr>
              <p:cNvSpPr/>
              <p:nvPr/>
            </p:nvSpPr>
            <p:spPr>
              <a:xfrm>
                <a:off x="8516736" y="4576054"/>
                <a:ext cx="468243" cy="484274"/>
              </a:xfrm>
              <a:prstGeom prst="rect">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InterFace Light" panose="020B0303030203020204" pitchFamily="34" charset="0"/>
                </a:endParaRPr>
              </a:p>
            </p:txBody>
          </p:sp>
          <p:sp>
            <p:nvSpPr>
              <p:cNvPr id="38" name="Rechteck 37">
                <a:extLst>
                  <a:ext uri="{FF2B5EF4-FFF2-40B4-BE49-F238E27FC236}">
                    <a16:creationId xmlns:a16="http://schemas.microsoft.com/office/drawing/2014/main" id="{64DFC81C-3F40-49EC-81F5-C74E1097A0DF}"/>
                  </a:ext>
                </a:extLst>
              </p:cNvPr>
              <p:cNvSpPr/>
              <p:nvPr/>
            </p:nvSpPr>
            <p:spPr>
              <a:xfrm rot="2147678">
                <a:off x="9068555" y="4342544"/>
                <a:ext cx="468243" cy="484274"/>
              </a:xfrm>
              <a:prstGeom prst="rect">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InterFace Light" panose="020B0303030203020204" pitchFamily="34" charset="0"/>
                </a:endParaRPr>
              </a:p>
            </p:txBody>
          </p:sp>
          <p:sp>
            <p:nvSpPr>
              <p:cNvPr id="39" name="Rechteck 38">
                <a:extLst>
                  <a:ext uri="{FF2B5EF4-FFF2-40B4-BE49-F238E27FC236}">
                    <a16:creationId xmlns:a16="http://schemas.microsoft.com/office/drawing/2014/main" id="{BD174711-BE00-40AE-AEF2-925AEE73F0C2}"/>
                  </a:ext>
                </a:extLst>
              </p:cNvPr>
              <p:cNvSpPr/>
              <p:nvPr/>
            </p:nvSpPr>
            <p:spPr>
              <a:xfrm rot="2147678">
                <a:off x="7954541" y="3689934"/>
                <a:ext cx="468243" cy="484274"/>
              </a:xfrm>
              <a:prstGeom prst="rect">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InterFace Light" panose="020B0303030203020204" pitchFamily="34" charset="0"/>
                </a:endParaRPr>
              </a:p>
            </p:txBody>
          </p:sp>
          <p:sp>
            <p:nvSpPr>
              <p:cNvPr id="40" name="Ellipse 39">
                <a:extLst>
                  <a:ext uri="{FF2B5EF4-FFF2-40B4-BE49-F238E27FC236}">
                    <a16:creationId xmlns:a16="http://schemas.microsoft.com/office/drawing/2014/main" id="{27B3E9FB-916D-4B10-9CFC-A3A75D619A2D}"/>
                  </a:ext>
                </a:extLst>
              </p:cNvPr>
              <p:cNvSpPr/>
              <p:nvPr/>
            </p:nvSpPr>
            <p:spPr>
              <a:xfrm>
                <a:off x="8061739" y="3582504"/>
                <a:ext cx="1373809" cy="129270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InterFace Light" panose="020B0303030203020204" pitchFamily="34" charset="0"/>
                </a:endParaRPr>
              </a:p>
            </p:txBody>
          </p:sp>
        </p:grpSp>
      </p:grpSp>
      <p:sp>
        <p:nvSpPr>
          <p:cNvPr id="43" name="Rechteck: abgerundete Ecken 42">
            <a:extLst>
              <a:ext uri="{FF2B5EF4-FFF2-40B4-BE49-F238E27FC236}">
                <a16:creationId xmlns:a16="http://schemas.microsoft.com/office/drawing/2014/main" id="{8C0D264E-87A0-443C-A769-28A66DA2C4EE}"/>
              </a:ext>
            </a:extLst>
          </p:cNvPr>
          <p:cNvSpPr/>
          <p:nvPr/>
        </p:nvSpPr>
        <p:spPr>
          <a:xfrm>
            <a:off x="2802549" y="3607148"/>
            <a:ext cx="639950" cy="410463"/>
          </a:xfrm>
          <a:prstGeom prst="roundRect">
            <a:avLst/>
          </a:prstGeom>
          <a:solidFill>
            <a:schemeClr val="bg2"/>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rgbClr val="00FFFF"/>
                </a:solidFill>
                <a:latin typeface="InterFace Light" panose="020B0303030203020204" pitchFamily="34" charset="0"/>
              </a:rPr>
              <a:t>NEAR BY</a:t>
            </a:r>
          </a:p>
        </p:txBody>
      </p:sp>
      <p:sp>
        <p:nvSpPr>
          <p:cNvPr id="44" name="Rechteck: abgerundete Ecken 43">
            <a:extLst>
              <a:ext uri="{FF2B5EF4-FFF2-40B4-BE49-F238E27FC236}">
                <a16:creationId xmlns:a16="http://schemas.microsoft.com/office/drawing/2014/main" id="{A51D4307-433C-46A4-AB31-A1D086679ABB}"/>
              </a:ext>
            </a:extLst>
          </p:cNvPr>
          <p:cNvSpPr/>
          <p:nvPr/>
        </p:nvSpPr>
        <p:spPr>
          <a:xfrm>
            <a:off x="1539776" y="3219965"/>
            <a:ext cx="1901494" cy="241234"/>
          </a:xfrm>
          <a:prstGeom prst="round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bg2"/>
                </a:solidFill>
                <a:latin typeface="InterFace Light" panose="020B0303030203020204" pitchFamily="34" charset="0"/>
              </a:rPr>
              <a:t>SEARCH </a:t>
            </a:r>
          </a:p>
        </p:txBody>
      </p:sp>
      <p:sp>
        <p:nvSpPr>
          <p:cNvPr id="45" name="Rechteck: abgerundete Ecken 44">
            <a:extLst>
              <a:ext uri="{FF2B5EF4-FFF2-40B4-BE49-F238E27FC236}">
                <a16:creationId xmlns:a16="http://schemas.microsoft.com/office/drawing/2014/main" id="{85C44710-9832-489A-9B60-90E52CAD1787}"/>
              </a:ext>
            </a:extLst>
          </p:cNvPr>
          <p:cNvSpPr/>
          <p:nvPr/>
        </p:nvSpPr>
        <p:spPr>
          <a:xfrm>
            <a:off x="1531153" y="5894667"/>
            <a:ext cx="1901494" cy="241234"/>
          </a:xfrm>
          <a:prstGeom prst="round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2"/>
                </a:solidFill>
                <a:latin typeface="InterFace Light" panose="020B0303030203020204" pitchFamily="34" charset="0"/>
              </a:rPr>
              <a:t>MANAGE MY BOOKINGS</a:t>
            </a:r>
          </a:p>
        </p:txBody>
      </p:sp>
      <p:sp>
        <p:nvSpPr>
          <p:cNvPr id="46" name="Rechteck: abgerundete Ecken 45">
            <a:extLst>
              <a:ext uri="{FF2B5EF4-FFF2-40B4-BE49-F238E27FC236}">
                <a16:creationId xmlns:a16="http://schemas.microsoft.com/office/drawing/2014/main" id="{C2E2D49F-D5FB-40D8-AC76-8C238684859E}"/>
              </a:ext>
            </a:extLst>
          </p:cNvPr>
          <p:cNvSpPr/>
          <p:nvPr/>
        </p:nvSpPr>
        <p:spPr>
          <a:xfrm>
            <a:off x="1526487" y="3607148"/>
            <a:ext cx="1217157" cy="410463"/>
          </a:xfrm>
          <a:prstGeom prst="roundRect">
            <a:avLst/>
          </a:prstGeom>
          <a:solidFill>
            <a:schemeClr val="bg2"/>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rgbClr val="00FFFF"/>
                </a:solidFill>
                <a:latin typeface="InterFace Light" panose="020B0303030203020204" pitchFamily="34" charset="0"/>
              </a:rPr>
              <a:t>BY PLACE…</a:t>
            </a:r>
          </a:p>
        </p:txBody>
      </p:sp>
      <p:sp>
        <p:nvSpPr>
          <p:cNvPr id="47" name="Rechteck: abgerundete Ecken 46">
            <a:extLst>
              <a:ext uri="{FF2B5EF4-FFF2-40B4-BE49-F238E27FC236}">
                <a16:creationId xmlns:a16="http://schemas.microsoft.com/office/drawing/2014/main" id="{B918BAF7-DECB-4876-B044-12D31B6DAFE2}"/>
              </a:ext>
            </a:extLst>
          </p:cNvPr>
          <p:cNvSpPr/>
          <p:nvPr/>
        </p:nvSpPr>
        <p:spPr>
          <a:xfrm>
            <a:off x="1526226" y="4122263"/>
            <a:ext cx="1910118" cy="410463"/>
          </a:xfrm>
          <a:prstGeom prst="roundRect">
            <a:avLst/>
          </a:prstGeom>
          <a:solidFill>
            <a:schemeClr val="bg2"/>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rgbClr val="00FFFF"/>
                </a:solidFill>
                <a:latin typeface="InterFace Light" panose="020B0303030203020204" pitchFamily="34" charset="0"/>
              </a:rPr>
              <a:t>START (Date &amp; Time)</a:t>
            </a:r>
          </a:p>
        </p:txBody>
      </p:sp>
      <p:sp>
        <p:nvSpPr>
          <p:cNvPr id="48" name="Rechteck: abgerundete Ecken 47">
            <a:extLst>
              <a:ext uri="{FF2B5EF4-FFF2-40B4-BE49-F238E27FC236}">
                <a16:creationId xmlns:a16="http://schemas.microsoft.com/office/drawing/2014/main" id="{F6554F7F-264D-4B69-AD86-A894E6130ED1}"/>
              </a:ext>
            </a:extLst>
          </p:cNvPr>
          <p:cNvSpPr/>
          <p:nvPr/>
        </p:nvSpPr>
        <p:spPr>
          <a:xfrm>
            <a:off x="1522529" y="4647991"/>
            <a:ext cx="1910118" cy="410463"/>
          </a:xfrm>
          <a:prstGeom prst="roundRect">
            <a:avLst/>
          </a:prstGeom>
          <a:solidFill>
            <a:schemeClr val="bg2"/>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rgbClr val="00FFFF"/>
                </a:solidFill>
                <a:latin typeface="InterFace Light" panose="020B0303030203020204" pitchFamily="34" charset="0"/>
              </a:rPr>
              <a:t>END (Date &amp; Time)</a:t>
            </a:r>
          </a:p>
        </p:txBody>
      </p:sp>
      <p:sp>
        <p:nvSpPr>
          <p:cNvPr id="2" name="Titel 1">
            <a:extLst>
              <a:ext uri="{FF2B5EF4-FFF2-40B4-BE49-F238E27FC236}">
                <a16:creationId xmlns:a16="http://schemas.microsoft.com/office/drawing/2014/main" id="{A273FE3B-00CE-4BF2-BDA9-CF51D70F51A9}"/>
              </a:ext>
            </a:extLst>
          </p:cNvPr>
          <p:cNvSpPr>
            <a:spLocks noGrp="1"/>
          </p:cNvSpPr>
          <p:nvPr>
            <p:ph type="title"/>
          </p:nvPr>
        </p:nvSpPr>
        <p:spPr/>
        <p:txBody>
          <a:bodyPr>
            <a:normAutofit/>
          </a:bodyPr>
          <a:lstStyle/>
          <a:p>
            <a:r>
              <a:rPr lang="en-US" dirty="0"/>
              <a:t>SEARCH FOR OPTIONS</a:t>
            </a:r>
          </a:p>
        </p:txBody>
      </p:sp>
      <p:grpSp>
        <p:nvGrpSpPr>
          <p:cNvPr id="7" name="Gruppieren 6">
            <a:extLst>
              <a:ext uri="{FF2B5EF4-FFF2-40B4-BE49-F238E27FC236}">
                <a16:creationId xmlns:a16="http://schemas.microsoft.com/office/drawing/2014/main" id="{A1A60D04-6201-40E5-A003-12DA96BB2A43}"/>
              </a:ext>
            </a:extLst>
          </p:cNvPr>
          <p:cNvGrpSpPr/>
          <p:nvPr/>
        </p:nvGrpSpPr>
        <p:grpSpPr>
          <a:xfrm rot="19165661">
            <a:off x="10191450" y="416737"/>
            <a:ext cx="1680458" cy="1142142"/>
            <a:chOff x="1134120" y="509525"/>
            <a:chExt cx="308748" cy="209843"/>
          </a:xfrm>
        </p:grpSpPr>
        <p:sp>
          <p:nvSpPr>
            <p:cNvPr id="8" name="Ellipse 7">
              <a:extLst>
                <a:ext uri="{FF2B5EF4-FFF2-40B4-BE49-F238E27FC236}">
                  <a16:creationId xmlns:a16="http://schemas.microsoft.com/office/drawing/2014/main" id="{B83687B7-7446-4375-A6FB-37AA1A0B3635}"/>
                </a:ext>
              </a:extLst>
            </p:cNvPr>
            <p:cNvSpPr/>
            <p:nvPr userDrawn="1"/>
          </p:nvSpPr>
          <p:spPr>
            <a:xfrm>
              <a:off x="1214171" y="513303"/>
              <a:ext cx="209023" cy="206065"/>
            </a:xfrm>
            <a:prstGeom prst="ellipse">
              <a:avLst/>
            </a:prstGeom>
            <a:no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pieren 8">
              <a:extLst>
                <a:ext uri="{FF2B5EF4-FFF2-40B4-BE49-F238E27FC236}">
                  <a16:creationId xmlns:a16="http://schemas.microsoft.com/office/drawing/2014/main" id="{07A24FA6-18DD-41BE-80E0-193A6EE2B489}"/>
                </a:ext>
              </a:extLst>
            </p:cNvPr>
            <p:cNvGrpSpPr/>
            <p:nvPr/>
          </p:nvGrpSpPr>
          <p:grpSpPr>
            <a:xfrm rot="16200000">
              <a:off x="1184173" y="459472"/>
              <a:ext cx="208641" cy="308748"/>
              <a:chOff x="6248387" y="3905951"/>
              <a:chExt cx="208641" cy="308746"/>
            </a:xfrm>
            <a:noFill/>
          </p:grpSpPr>
          <p:sp>
            <p:nvSpPr>
              <p:cNvPr id="10" name="Textfeld 9">
                <a:extLst>
                  <a:ext uri="{FF2B5EF4-FFF2-40B4-BE49-F238E27FC236}">
                    <a16:creationId xmlns:a16="http://schemas.microsoft.com/office/drawing/2014/main" id="{12E81490-33EE-4EFA-89E8-F7B8D0A4BBD4}"/>
                  </a:ext>
                </a:extLst>
              </p:cNvPr>
              <p:cNvSpPr txBox="1"/>
              <p:nvPr userDrawn="1"/>
            </p:nvSpPr>
            <p:spPr>
              <a:xfrm rot="16200000">
                <a:off x="6271232" y="3922106"/>
                <a:ext cx="201952" cy="169641"/>
              </a:xfrm>
              <a:prstGeom prst="rect">
                <a:avLst/>
              </a:prstGeom>
              <a:grpFill/>
            </p:spPr>
            <p:txBody>
              <a:bodyPr wrap="square" rtlCol="0">
                <a:spAutoFit/>
              </a:bodyPr>
              <a:lstStyle/>
              <a:p>
                <a:r>
                  <a:rPr lang="en-US" sz="5400">
                    <a:solidFill>
                      <a:srgbClr val="00FFFF"/>
                    </a:solidFill>
                  </a:rPr>
                  <a:t>D</a:t>
                </a:r>
              </a:p>
            </p:txBody>
          </p:sp>
          <p:sp>
            <p:nvSpPr>
              <p:cNvPr id="11" name="Textfeld 10">
                <a:extLst>
                  <a:ext uri="{FF2B5EF4-FFF2-40B4-BE49-F238E27FC236}">
                    <a16:creationId xmlns:a16="http://schemas.microsoft.com/office/drawing/2014/main" id="{BC611937-F1F0-4425-A04C-608D7330CA12}"/>
                  </a:ext>
                </a:extLst>
              </p:cNvPr>
              <p:cNvSpPr txBox="1"/>
              <p:nvPr userDrawn="1"/>
            </p:nvSpPr>
            <p:spPr>
              <a:xfrm rot="5400000">
                <a:off x="6259032" y="4055700"/>
                <a:ext cx="148352" cy="169641"/>
              </a:xfrm>
              <a:prstGeom prst="rect">
                <a:avLst/>
              </a:prstGeom>
              <a:grpFill/>
            </p:spPr>
            <p:txBody>
              <a:bodyPr wrap="square" rtlCol="0">
                <a:spAutoFit/>
              </a:bodyPr>
              <a:lstStyle/>
              <a:p>
                <a:r>
                  <a:rPr lang="en-US" sz="5400">
                    <a:solidFill>
                      <a:srgbClr val="00FFFF"/>
                    </a:solidFill>
                  </a:rPr>
                  <a:t>R</a:t>
                </a:r>
              </a:p>
            </p:txBody>
          </p:sp>
        </p:grpSp>
      </p:grpSp>
      <p:pic>
        <p:nvPicPr>
          <p:cNvPr id="5" name="Grafik 4">
            <a:extLst>
              <a:ext uri="{FF2B5EF4-FFF2-40B4-BE49-F238E27FC236}">
                <a16:creationId xmlns:a16="http://schemas.microsoft.com/office/drawing/2014/main" id="{F77E6E8E-27A6-4323-B1E3-BAFE613468DD}"/>
              </a:ext>
            </a:extLst>
          </p:cNvPr>
          <p:cNvPicPr>
            <a:picLocks noChangeAspect="1"/>
          </p:cNvPicPr>
          <p:nvPr/>
        </p:nvPicPr>
        <p:blipFill rotWithShape="1">
          <a:blip r:embed="rId5"/>
          <a:srcRect t="1357" r="56381" b="1718"/>
          <a:stretch/>
        </p:blipFill>
        <p:spPr>
          <a:xfrm>
            <a:off x="4602364" y="2753997"/>
            <a:ext cx="2358435" cy="3784655"/>
          </a:xfrm>
          <a:prstGeom prst="rect">
            <a:avLst/>
          </a:prstGeom>
        </p:spPr>
      </p:pic>
      <p:sp>
        <p:nvSpPr>
          <p:cNvPr id="6" name="Textfeld 5">
            <a:extLst>
              <a:ext uri="{FF2B5EF4-FFF2-40B4-BE49-F238E27FC236}">
                <a16:creationId xmlns:a16="http://schemas.microsoft.com/office/drawing/2014/main" id="{9B35AC21-1F94-42C1-8F2D-6FB8BCA36BA7}"/>
              </a:ext>
            </a:extLst>
          </p:cNvPr>
          <p:cNvSpPr txBox="1"/>
          <p:nvPr/>
        </p:nvSpPr>
        <p:spPr>
          <a:xfrm>
            <a:off x="5516259" y="6261653"/>
            <a:ext cx="623889" cy="276999"/>
          </a:xfrm>
          <a:prstGeom prst="rect">
            <a:avLst/>
          </a:prstGeom>
          <a:noFill/>
        </p:spPr>
        <p:txBody>
          <a:bodyPr wrap="none" rtlCol="0">
            <a:spAutoFit/>
          </a:bodyPr>
          <a:lstStyle/>
          <a:p>
            <a:r>
              <a:rPr lang="en-US" sz="1200" dirty="0">
                <a:solidFill>
                  <a:schemeClr val="bg1"/>
                </a:solidFill>
              </a:rPr>
              <a:t>GUEST</a:t>
            </a:r>
          </a:p>
        </p:txBody>
      </p:sp>
      <p:sp>
        <p:nvSpPr>
          <p:cNvPr id="14" name="Textfeld 13">
            <a:extLst>
              <a:ext uri="{FF2B5EF4-FFF2-40B4-BE49-F238E27FC236}">
                <a16:creationId xmlns:a16="http://schemas.microsoft.com/office/drawing/2014/main" id="{CB42A2F7-6753-4B07-87AE-A2B2AEB14D66}"/>
              </a:ext>
            </a:extLst>
          </p:cNvPr>
          <p:cNvSpPr txBox="1"/>
          <p:nvPr/>
        </p:nvSpPr>
        <p:spPr>
          <a:xfrm>
            <a:off x="5552326" y="2753998"/>
            <a:ext cx="551754" cy="276999"/>
          </a:xfrm>
          <a:prstGeom prst="rect">
            <a:avLst/>
          </a:prstGeom>
          <a:noFill/>
        </p:spPr>
        <p:txBody>
          <a:bodyPr wrap="none" rtlCol="0">
            <a:spAutoFit/>
          </a:bodyPr>
          <a:lstStyle/>
          <a:p>
            <a:r>
              <a:rPr lang="en-US" sz="1200" dirty="0">
                <a:solidFill>
                  <a:schemeClr val="bg1"/>
                </a:solidFill>
              </a:rPr>
              <a:t>HOST</a:t>
            </a:r>
          </a:p>
        </p:txBody>
      </p:sp>
      <p:sp>
        <p:nvSpPr>
          <p:cNvPr id="53" name="Inhaltsplatzhalter 2">
            <a:extLst>
              <a:ext uri="{FF2B5EF4-FFF2-40B4-BE49-F238E27FC236}">
                <a16:creationId xmlns:a16="http://schemas.microsoft.com/office/drawing/2014/main" id="{0340EEC2-78E7-466C-9C35-FE0078D92039}"/>
              </a:ext>
            </a:extLst>
          </p:cNvPr>
          <p:cNvSpPr txBox="1">
            <a:spLocks/>
          </p:cNvSpPr>
          <p:nvPr/>
        </p:nvSpPr>
        <p:spPr>
          <a:xfrm>
            <a:off x="945598" y="2073443"/>
            <a:ext cx="3054350" cy="3979625"/>
          </a:xfrm>
          <a:prstGeom prst="rect">
            <a:avLst/>
          </a:prstGeom>
          <a:ln>
            <a:noFill/>
          </a:ln>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Tw Cen MT" panose="020B0602020104020603" pitchFamily="34" charset="0"/>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Tw Cen MT" panose="020B0602020104020603" pitchFamily="34" charset="0"/>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Tw Cen MT" panose="020B0602020104020603" pitchFamily="34" charset="0"/>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Tw Cen MT" panose="020B0602020104020603" pitchFamily="34" charset="0"/>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00FFFF"/>
                </a:solidFill>
                <a:latin typeface="+mn-lt"/>
              </a:rPr>
              <a:t>SEARCH</a:t>
            </a:r>
          </a:p>
        </p:txBody>
      </p:sp>
    </p:spTree>
    <p:extLst>
      <p:ext uri="{BB962C8B-B14F-4D97-AF65-F5344CB8AC3E}">
        <p14:creationId xmlns:p14="http://schemas.microsoft.com/office/powerpoint/2010/main" val="318094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73FE3B-00CE-4BF2-BDA9-CF51D70F51A9}"/>
              </a:ext>
            </a:extLst>
          </p:cNvPr>
          <p:cNvSpPr>
            <a:spLocks noGrp="1"/>
          </p:cNvSpPr>
          <p:nvPr>
            <p:ph type="title"/>
          </p:nvPr>
        </p:nvSpPr>
        <p:spPr/>
        <p:txBody>
          <a:bodyPr>
            <a:normAutofit/>
          </a:bodyPr>
          <a:lstStyle/>
          <a:p>
            <a:r>
              <a:rPr lang="en-US" dirty="0"/>
              <a:t>SEARCH FOR OPTIONS</a:t>
            </a:r>
          </a:p>
        </p:txBody>
      </p:sp>
      <p:grpSp>
        <p:nvGrpSpPr>
          <p:cNvPr id="7" name="Gruppieren 6">
            <a:extLst>
              <a:ext uri="{FF2B5EF4-FFF2-40B4-BE49-F238E27FC236}">
                <a16:creationId xmlns:a16="http://schemas.microsoft.com/office/drawing/2014/main" id="{A1A60D04-6201-40E5-A003-12DA96BB2A43}"/>
              </a:ext>
            </a:extLst>
          </p:cNvPr>
          <p:cNvGrpSpPr/>
          <p:nvPr/>
        </p:nvGrpSpPr>
        <p:grpSpPr>
          <a:xfrm rot="19165661">
            <a:off x="10191450" y="416737"/>
            <a:ext cx="1680458" cy="1142142"/>
            <a:chOff x="1134120" y="509525"/>
            <a:chExt cx="308748" cy="209843"/>
          </a:xfrm>
        </p:grpSpPr>
        <p:sp>
          <p:nvSpPr>
            <p:cNvPr id="8" name="Ellipse 7">
              <a:extLst>
                <a:ext uri="{FF2B5EF4-FFF2-40B4-BE49-F238E27FC236}">
                  <a16:creationId xmlns:a16="http://schemas.microsoft.com/office/drawing/2014/main" id="{B83687B7-7446-4375-A6FB-37AA1A0B3635}"/>
                </a:ext>
              </a:extLst>
            </p:cNvPr>
            <p:cNvSpPr/>
            <p:nvPr userDrawn="1"/>
          </p:nvSpPr>
          <p:spPr>
            <a:xfrm>
              <a:off x="1214171" y="513303"/>
              <a:ext cx="209023" cy="206065"/>
            </a:xfrm>
            <a:prstGeom prst="ellipse">
              <a:avLst/>
            </a:prstGeom>
            <a:no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pieren 8">
              <a:extLst>
                <a:ext uri="{FF2B5EF4-FFF2-40B4-BE49-F238E27FC236}">
                  <a16:creationId xmlns:a16="http://schemas.microsoft.com/office/drawing/2014/main" id="{07A24FA6-18DD-41BE-80E0-193A6EE2B489}"/>
                </a:ext>
              </a:extLst>
            </p:cNvPr>
            <p:cNvGrpSpPr/>
            <p:nvPr/>
          </p:nvGrpSpPr>
          <p:grpSpPr>
            <a:xfrm rot="16200000">
              <a:off x="1184173" y="459472"/>
              <a:ext cx="208641" cy="308748"/>
              <a:chOff x="6248387" y="3905951"/>
              <a:chExt cx="208641" cy="308746"/>
            </a:xfrm>
            <a:noFill/>
          </p:grpSpPr>
          <p:sp>
            <p:nvSpPr>
              <p:cNvPr id="10" name="Textfeld 9">
                <a:extLst>
                  <a:ext uri="{FF2B5EF4-FFF2-40B4-BE49-F238E27FC236}">
                    <a16:creationId xmlns:a16="http://schemas.microsoft.com/office/drawing/2014/main" id="{12E81490-33EE-4EFA-89E8-F7B8D0A4BBD4}"/>
                  </a:ext>
                </a:extLst>
              </p:cNvPr>
              <p:cNvSpPr txBox="1"/>
              <p:nvPr userDrawn="1"/>
            </p:nvSpPr>
            <p:spPr>
              <a:xfrm rot="16200000">
                <a:off x="6271232" y="3922106"/>
                <a:ext cx="201952" cy="169641"/>
              </a:xfrm>
              <a:prstGeom prst="rect">
                <a:avLst/>
              </a:prstGeom>
              <a:grpFill/>
            </p:spPr>
            <p:txBody>
              <a:bodyPr wrap="square" rtlCol="0">
                <a:spAutoFit/>
              </a:bodyPr>
              <a:lstStyle/>
              <a:p>
                <a:r>
                  <a:rPr lang="en-US" sz="5400">
                    <a:solidFill>
                      <a:srgbClr val="00FFFF"/>
                    </a:solidFill>
                  </a:rPr>
                  <a:t>D</a:t>
                </a:r>
              </a:p>
            </p:txBody>
          </p:sp>
          <p:sp>
            <p:nvSpPr>
              <p:cNvPr id="11" name="Textfeld 10">
                <a:extLst>
                  <a:ext uri="{FF2B5EF4-FFF2-40B4-BE49-F238E27FC236}">
                    <a16:creationId xmlns:a16="http://schemas.microsoft.com/office/drawing/2014/main" id="{BC611937-F1F0-4425-A04C-608D7330CA12}"/>
                  </a:ext>
                </a:extLst>
              </p:cNvPr>
              <p:cNvSpPr txBox="1"/>
              <p:nvPr userDrawn="1"/>
            </p:nvSpPr>
            <p:spPr>
              <a:xfrm rot="5400000">
                <a:off x="6259032" y="4055700"/>
                <a:ext cx="148352" cy="169641"/>
              </a:xfrm>
              <a:prstGeom prst="rect">
                <a:avLst/>
              </a:prstGeom>
              <a:grpFill/>
            </p:spPr>
            <p:txBody>
              <a:bodyPr wrap="square" rtlCol="0">
                <a:spAutoFit/>
              </a:bodyPr>
              <a:lstStyle/>
              <a:p>
                <a:r>
                  <a:rPr lang="en-US" sz="5400">
                    <a:solidFill>
                      <a:srgbClr val="00FFFF"/>
                    </a:solidFill>
                  </a:rPr>
                  <a:t>R</a:t>
                </a:r>
              </a:p>
            </p:txBody>
          </p:sp>
        </p:grpSp>
      </p:grpSp>
      <p:pic>
        <p:nvPicPr>
          <p:cNvPr id="82" name="Grafik 81">
            <a:extLst>
              <a:ext uri="{FF2B5EF4-FFF2-40B4-BE49-F238E27FC236}">
                <a16:creationId xmlns:a16="http://schemas.microsoft.com/office/drawing/2014/main" id="{3E098D2F-17C7-4EDC-9A97-3E058B77C5BA}"/>
              </a:ext>
            </a:extLst>
          </p:cNvPr>
          <p:cNvPicPr>
            <a:picLocks noChangeAspect="1"/>
          </p:cNvPicPr>
          <p:nvPr/>
        </p:nvPicPr>
        <p:blipFill>
          <a:blip r:embed="rId3"/>
          <a:stretch>
            <a:fillRect/>
          </a:stretch>
        </p:blipFill>
        <p:spPr>
          <a:xfrm>
            <a:off x="1185936" y="2700990"/>
            <a:ext cx="2557132" cy="3904721"/>
          </a:xfrm>
          <a:prstGeom prst="rect">
            <a:avLst/>
          </a:prstGeom>
        </p:spPr>
      </p:pic>
      <p:sp>
        <p:nvSpPr>
          <p:cNvPr id="6" name="Textfeld 5">
            <a:extLst>
              <a:ext uri="{FF2B5EF4-FFF2-40B4-BE49-F238E27FC236}">
                <a16:creationId xmlns:a16="http://schemas.microsoft.com/office/drawing/2014/main" id="{9B35AC21-1F94-42C1-8F2D-6FB8BCA36BA7}"/>
              </a:ext>
            </a:extLst>
          </p:cNvPr>
          <p:cNvSpPr txBox="1"/>
          <p:nvPr/>
        </p:nvSpPr>
        <p:spPr>
          <a:xfrm>
            <a:off x="5798122" y="6261653"/>
            <a:ext cx="623889" cy="276999"/>
          </a:xfrm>
          <a:prstGeom prst="rect">
            <a:avLst/>
          </a:prstGeom>
          <a:noFill/>
        </p:spPr>
        <p:txBody>
          <a:bodyPr wrap="none" rtlCol="0">
            <a:spAutoFit/>
          </a:bodyPr>
          <a:lstStyle/>
          <a:p>
            <a:r>
              <a:rPr lang="en-US" sz="1200" dirty="0">
                <a:solidFill>
                  <a:schemeClr val="bg1"/>
                </a:solidFill>
              </a:rPr>
              <a:t>GUEST</a:t>
            </a:r>
          </a:p>
        </p:txBody>
      </p:sp>
      <p:sp>
        <p:nvSpPr>
          <p:cNvPr id="14" name="Textfeld 13">
            <a:extLst>
              <a:ext uri="{FF2B5EF4-FFF2-40B4-BE49-F238E27FC236}">
                <a16:creationId xmlns:a16="http://schemas.microsoft.com/office/drawing/2014/main" id="{CB42A2F7-6753-4B07-87AE-A2B2AEB14D66}"/>
              </a:ext>
            </a:extLst>
          </p:cNvPr>
          <p:cNvSpPr txBox="1"/>
          <p:nvPr/>
        </p:nvSpPr>
        <p:spPr>
          <a:xfrm>
            <a:off x="5834189" y="2753998"/>
            <a:ext cx="551754" cy="276999"/>
          </a:xfrm>
          <a:prstGeom prst="rect">
            <a:avLst/>
          </a:prstGeom>
          <a:noFill/>
        </p:spPr>
        <p:txBody>
          <a:bodyPr wrap="none" rtlCol="0">
            <a:spAutoFit/>
          </a:bodyPr>
          <a:lstStyle/>
          <a:p>
            <a:r>
              <a:rPr lang="en-US" sz="1200" dirty="0">
                <a:solidFill>
                  <a:schemeClr val="bg1"/>
                </a:solidFill>
              </a:rPr>
              <a:t>HOST</a:t>
            </a:r>
          </a:p>
        </p:txBody>
      </p:sp>
      <p:grpSp>
        <p:nvGrpSpPr>
          <p:cNvPr id="12" name="Gruppieren 11">
            <a:extLst>
              <a:ext uri="{FF2B5EF4-FFF2-40B4-BE49-F238E27FC236}">
                <a16:creationId xmlns:a16="http://schemas.microsoft.com/office/drawing/2014/main" id="{884CD965-A3B1-4ADB-9FD5-50389C693349}"/>
              </a:ext>
            </a:extLst>
          </p:cNvPr>
          <p:cNvGrpSpPr/>
          <p:nvPr/>
        </p:nvGrpSpPr>
        <p:grpSpPr>
          <a:xfrm>
            <a:off x="4602364" y="2753997"/>
            <a:ext cx="3015405" cy="3784655"/>
            <a:chOff x="4602364" y="2753997"/>
            <a:chExt cx="3015405" cy="3784655"/>
          </a:xfrm>
        </p:grpSpPr>
        <p:pic>
          <p:nvPicPr>
            <p:cNvPr id="5" name="Grafik 4">
              <a:extLst>
                <a:ext uri="{FF2B5EF4-FFF2-40B4-BE49-F238E27FC236}">
                  <a16:creationId xmlns:a16="http://schemas.microsoft.com/office/drawing/2014/main" id="{F77E6E8E-27A6-4323-B1E3-BAFE613468DD}"/>
                </a:ext>
              </a:extLst>
            </p:cNvPr>
            <p:cNvPicPr>
              <a:picLocks noChangeAspect="1"/>
            </p:cNvPicPr>
            <p:nvPr/>
          </p:nvPicPr>
          <p:blipFill rotWithShape="1">
            <a:blip r:embed="rId4"/>
            <a:srcRect l="42054" t="1357" r="2176" b="1718"/>
            <a:stretch/>
          </p:blipFill>
          <p:spPr>
            <a:xfrm>
              <a:off x="4602364" y="2753997"/>
              <a:ext cx="3015405" cy="3784655"/>
            </a:xfrm>
            <a:prstGeom prst="rect">
              <a:avLst/>
            </a:prstGeom>
          </p:spPr>
        </p:pic>
        <p:sp>
          <p:nvSpPr>
            <p:cNvPr id="3" name="Rechteck 2">
              <a:extLst>
                <a:ext uri="{FF2B5EF4-FFF2-40B4-BE49-F238E27FC236}">
                  <a16:creationId xmlns:a16="http://schemas.microsoft.com/office/drawing/2014/main" id="{52C099A6-F90C-4E4F-905F-C0FFF69CA639}"/>
                </a:ext>
              </a:extLst>
            </p:cNvPr>
            <p:cNvSpPr/>
            <p:nvPr/>
          </p:nvSpPr>
          <p:spPr>
            <a:xfrm>
              <a:off x="4603457" y="5141843"/>
              <a:ext cx="284921" cy="4373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Inhaltsplatzhalter 2">
            <a:extLst>
              <a:ext uri="{FF2B5EF4-FFF2-40B4-BE49-F238E27FC236}">
                <a16:creationId xmlns:a16="http://schemas.microsoft.com/office/drawing/2014/main" id="{69692536-6307-40F3-9E42-73A0C7C3DCDA}"/>
              </a:ext>
            </a:extLst>
          </p:cNvPr>
          <p:cNvSpPr txBox="1">
            <a:spLocks/>
          </p:cNvSpPr>
          <p:nvPr/>
        </p:nvSpPr>
        <p:spPr>
          <a:xfrm>
            <a:off x="945598" y="2073443"/>
            <a:ext cx="3054350" cy="3979625"/>
          </a:xfrm>
          <a:prstGeom prst="rect">
            <a:avLst/>
          </a:prstGeom>
          <a:ln>
            <a:noFill/>
          </a:ln>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Tw Cen MT" panose="020B0602020104020603" pitchFamily="34" charset="0"/>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Tw Cen MT" panose="020B0602020104020603" pitchFamily="34" charset="0"/>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Tw Cen MT" panose="020B0602020104020603" pitchFamily="34" charset="0"/>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Tw Cen MT" panose="020B0602020104020603" pitchFamily="34" charset="0"/>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00FFFF"/>
                </a:solidFill>
                <a:latin typeface="+mn-lt"/>
              </a:rPr>
              <a:t>DISPLAY OPTIONS</a:t>
            </a:r>
          </a:p>
        </p:txBody>
      </p:sp>
    </p:spTree>
    <p:extLst>
      <p:ext uri="{BB962C8B-B14F-4D97-AF65-F5344CB8AC3E}">
        <p14:creationId xmlns:p14="http://schemas.microsoft.com/office/powerpoint/2010/main" val="1265472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Grafik 118">
            <a:extLst>
              <a:ext uri="{FF2B5EF4-FFF2-40B4-BE49-F238E27FC236}">
                <a16:creationId xmlns:a16="http://schemas.microsoft.com/office/drawing/2014/main" id="{9842BA9F-E940-4C66-841C-213B706F2510}"/>
              </a:ext>
            </a:extLst>
          </p:cNvPr>
          <p:cNvPicPr>
            <a:picLocks noChangeAspect="1"/>
          </p:cNvPicPr>
          <p:nvPr/>
        </p:nvPicPr>
        <p:blipFill>
          <a:blip r:embed="rId3"/>
          <a:stretch>
            <a:fillRect/>
          </a:stretch>
        </p:blipFill>
        <p:spPr>
          <a:xfrm>
            <a:off x="1254813" y="2770351"/>
            <a:ext cx="2435920" cy="3840939"/>
          </a:xfrm>
          <a:prstGeom prst="rect">
            <a:avLst/>
          </a:prstGeom>
        </p:spPr>
      </p:pic>
      <p:sp>
        <p:nvSpPr>
          <p:cNvPr id="2" name="Titel 1">
            <a:extLst>
              <a:ext uri="{FF2B5EF4-FFF2-40B4-BE49-F238E27FC236}">
                <a16:creationId xmlns:a16="http://schemas.microsoft.com/office/drawing/2014/main" id="{A273FE3B-00CE-4BF2-BDA9-CF51D70F51A9}"/>
              </a:ext>
            </a:extLst>
          </p:cNvPr>
          <p:cNvSpPr>
            <a:spLocks noGrp="1"/>
          </p:cNvSpPr>
          <p:nvPr>
            <p:ph type="title"/>
          </p:nvPr>
        </p:nvSpPr>
        <p:spPr/>
        <p:txBody>
          <a:bodyPr>
            <a:normAutofit/>
          </a:bodyPr>
          <a:lstStyle/>
          <a:p>
            <a:r>
              <a:rPr lang="en-US"/>
              <a:t>TAILOR YOUR STAY</a:t>
            </a:r>
          </a:p>
        </p:txBody>
      </p:sp>
      <p:sp>
        <p:nvSpPr>
          <p:cNvPr id="5" name="Inhaltsplatzhalter 2">
            <a:extLst>
              <a:ext uri="{FF2B5EF4-FFF2-40B4-BE49-F238E27FC236}">
                <a16:creationId xmlns:a16="http://schemas.microsoft.com/office/drawing/2014/main" id="{F6B4CEBC-66E3-4AEC-8FEA-BF0B6161914A}"/>
              </a:ext>
            </a:extLst>
          </p:cNvPr>
          <p:cNvSpPr txBox="1">
            <a:spLocks/>
          </p:cNvSpPr>
          <p:nvPr/>
        </p:nvSpPr>
        <p:spPr>
          <a:xfrm>
            <a:off x="945598" y="2073443"/>
            <a:ext cx="3054350" cy="3979625"/>
          </a:xfrm>
          <a:prstGeom prst="rect">
            <a:avLst/>
          </a:prstGeom>
          <a:ln>
            <a:noFill/>
          </a:ln>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Tw Cen MT" panose="020B0602020104020603" pitchFamily="34" charset="0"/>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Tw Cen MT" panose="020B0602020104020603" pitchFamily="34" charset="0"/>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Tw Cen MT" panose="020B0602020104020603" pitchFamily="34" charset="0"/>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Tw Cen MT" panose="020B0602020104020603" pitchFamily="34" charset="0"/>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00FFFF"/>
                </a:solidFill>
                <a:latin typeface="+mn-lt"/>
              </a:rPr>
              <a:t>SELECT FEATURES</a:t>
            </a:r>
          </a:p>
        </p:txBody>
      </p:sp>
      <p:grpSp>
        <p:nvGrpSpPr>
          <p:cNvPr id="7" name="Gruppieren 6">
            <a:extLst>
              <a:ext uri="{FF2B5EF4-FFF2-40B4-BE49-F238E27FC236}">
                <a16:creationId xmlns:a16="http://schemas.microsoft.com/office/drawing/2014/main" id="{A1A60D04-6201-40E5-A003-12DA96BB2A43}"/>
              </a:ext>
            </a:extLst>
          </p:cNvPr>
          <p:cNvGrpSpPr/>
          <p:nvPr/>
        </p:nvGrpSpPr>
        <p:grpSpPr>
          <a:xfrm rot="19165661">
            <a:off x="10191450" y="416737"/>
            <a:ext cx="1680458" cy="1142142"/>
            <a:chOff x="1134120" y="509525"/>
            <a:chExt cx="308748" cy="209843"/>
          </a:xfrm>
        </p:grpSpPr>
        <p:sp>
          <p:nvSpPr>
            <p:cNvPr id="8" name="Ellipse 7">
              <a:extLst>
                <a:ext uri="{FF2B5EF4-FFF2-40B4-BE49-F238E27FC236}">
                  <a16:creationId xmlns:a16="http://schemas.microsoft.com/office/drawing/2014/main" id="{B83687B7-7446-4375-A6FB-37AA1A0B3635}"/>
                </a:ext>
              </a:extLst>
            </p:cNvPr>
            <p:cNvSpPr/>
            <p:nvPr userDrawn="1"/>
          </p:nvSpPr>
          <p:spPr>
            <a:xfrm>
              <a:off x="1214171" y="513303"/>
              <a:ext cx="209023" cy="206065"/>
            </a:xfrm>
            <a:prstGeom prst="ellipse">
              <a:avLst/>
            </a:prstGeom>
            <a:no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pieren 8">
              <a:extLst>
                <a:ext uri="{FF2B5EF4-FFF2-40B4-BE49-F238E27FC236}">
                  <a16:creationId xmlns:a16="http://schemas.microsoft.com/office/drawing/2014/main" id="{07A24FA6-18DD-41BE-80E0-193A6EE2B489}"/>
                </a:ext>
              </a:extLst>
            </p:cNvPr>
            <p:cNvGrpSpPr/>
            <p:nvPr/>
          </p:nvGrpSpPr>
          <p:grpSpPr>
            <a:xfrm rot="16200000">
              <a:off x="1184173" y="459472"/>
              <a:ext cx="208641" cy="308748"/>
              <a:chOff x="6248387" y="3905951"/>
              <a:chExt cx="208641" cy="308746"/>
            </a:xfrm>
            <a:noFill/>
          </p:grpSpPr>
          <p:sp>
            <p:nvSpPr>
              <p:cNvPr id="10" name="Textfeld 9">
                <a:extLst>
                  <a:ext uri="{FF2B5EF4-FFF2-40B4-BE49-F238E27FC236}">
                    <a16:creationId xmlns:a16="http://schemas.microsoft.com/office/drawing/2014/main" id="{12E81490-33EE-4EFA-89E8-F7B8D0A4BBD4}"/>
                  </a:ext>
                </a:extLst>
              </p:cNvPr>
              <p:cNvSpPr txBox="1"/>
              <p:nvPr userDrawn="1"/>
            </p:nvSpPr>
            <p:spPr>
              <a:xfrm rot="16200000">
                <a:off x="6271232" y="3922106"/>
                <a:ext cx="201952" cy="169641"/>
              </a:xfrm>
              <a:prstGeom prst="rect">
                <a:avLst/>
              </a:prstGeom>
              <a:grpFill/>
            </p:spPr>
            <p:txBody>
              <a:bodyPr wrap="square" rtlCol="0">
                <a:spAutoFit/>
              </a:bodyPr>
              <a:lstStyle/>
              <a:p>
                <a:r>
                  <a:rPr lang="en-US" sz="5400">
                    <a:solidFill>
                      <a:srgbClr val="00FFFF"/>
                    </a:solidFill>
                  </a:rPr>
                  <a:t>D</a:t>
                </a:r>
              </a:p>
            </p:txBody>
          </p:sp>
          <p:sp>
            <p:nvSpPr>
              <p:cNvPr id="11" name="Textfeld 10">
                <a:extLst>
                  <a:ext uri="{FF2B5EF4-FFF2-40B4-BE49-F238E27FC236}">
                    <a16:creationId xmlns:a16="http://schemas.microsoft.com/office/drawing/2014/main" id="{BC611937-F1F0-4425-A04C-608D7330CA12}"/>
                  </a:ext>
                </a:extLst>
              </p:cNvPr>
              <p:cNvSpPr txBox="1"/>
              <p:nvPr userDrawn="1"/>
            </p:nvSpPr>
            <p:spPr>
              <a:xfrm rot="5400000">
                <a:off x="6259032" y="4055700"/>
                <a:ext cx="148352" cy="169641"/>
              </a:xfrm>
              <a:prstGeom prst="rect">
                <a:avLst/>
              </a:prstGeom>
              <a:grpFill/>
            </p:spPr>
            <p:txBody>
              <a:bodyPr wrap="square" rtlCol="0">
                <a:spAutoFit/>
              </a:bodyPr>
              <a:lstStyle/>
              <a:p>
                <a:r>
                  <a:rPr lang="en-US" sz="5400">
                    <a:solidFill>
                      <a:srgbClr val="00FFFF"/>
                    </a:solidFill>
                  </a:rPr>
                  <a:t>R</a:t>
                </a:r>
              </a:p>
            </p:txBody>
          </p:sp>
        </p:grpSp>
      </p:grpSp>
      <p:pic>
        <p:nvPicPr>
          <p:cNvPr id="13" name="Grafik 12">
            <a:extLst>
              <a:ext uri="{FF2B5EF4-FFF2-40B4-BE49-F238E27FC236}">
                <a16:creationId xmlns:a16="http://schemas.microsoft.com/office/drawing/2014/main" id="{73442CB0-19F3-4926-828D-9BE28EF60B58}"/>
              </a:ext>
            </a:extLst>
          </p:cNvPr>
          <p:cNvPicPr>
            <a:picLocks noChangeAspect="1"/>
          </p:cNvPicPr>
          <p:nvPr/>
        </p:nvPicPr>
        <p:blipFill rotWithShape="1">
          <a:blip r:embed="rId4"/>
          <a:srcRect t="1384" b="2121"/>
          <a:stretch/>
        </p:blipFill>
        <p:spPr>
          <a:xfrm>
            <a:off x="4677221" y="2770351"/>
            <a:ext cx="4013202" cy="3769759"/>
          </a:xfrm>
          <a:prstGeom prst="rect">
            <a:avLst/>
          </a:prstGeom>
        </p:spPr>
      </p:pic>
      <p:sp>
        <p:nvSpPr>
          <p:cNvPr id="16" name="Textfeld 15">
            <a:extLst>
              <a:ext uri="{FF2B5EF4-FFF2-40B4-BE49-F238E27FC236}">
                <a16:creationId xmlns:a16="http://schemas.microsoft.com/office/drawing/2014/main" id="{840E6B5D-0120-41D5-8D1F-91FBD271B5F6}"/>
              </a:ext>
            </a:extLst>
          </p:cNvPr>
          <p:cNvSpPr txBox="1"/>
          <p:nvPr/>
        </p:nvSpPr>
        <p:spPr>
          <a:xfrm>
            <a:off x="6371878" y="6248153"/>
            <a:ext cx="623889" cy="276999"/>
          </a:xfrm>
          <a:prstGeom prst="rect">
            <a:avLst/>
          </a:prstGeom>
          <a:noFill/>
        </p:spPr>
        <p:txBody>
          <a:bodyPr wrap="none" rtlCol="0">
            <a:spAutoFit/>
          </a:bodyPr>
          <a:lstStyle/>
          <a:p>
            <a:r>
              <a:rPr lang="en-US" sz="1200" dirty="0">
                <a:solidFill>
                  <a:schemeClr val="bg1"/>
                </a:solidFill>
              </a:rPr>
              <a:t>GUEST</a:t>
            </a:r>
          </a:p>
        </p:txBody>
      </p:sp>
      <p:sp>
        <p:nvSpPr>
          <p:cNvPr id="17" name="Textfeld 16">
            <a:extLst>
              <a:ext uri="{FF2B5EF4-FFF2-40B4-BE49-F238E27FC236}">
                <a16:creationId xmlns:a16="http://schemas.microsoft.com/office/drawing/2014/main" id="{2CF5E408-04F7-4441-9D4F-C8E5B29E7FE9}"/>
              </a:ext>
            </a:extLst>
          </p:cNvPr>
          <p:cNvSpPr txBox="1"/>
          <p:nvPr/>
        </p:nvSpPr>
        <p:spPr>
          <a:xfrm>
            <a:off x="6407945" y="2826636"/>
            <a:ext cx="551754" cy="276999"/>
          </a:xfrm>
          <a:prstGeom prst="rect">
            <a:avLst/>
          </a:prstGeom>
          <a:noFill/>
        </p:spPr>
        <p:txBody>
          <a:bodyPr wrap="none" rtlCol="0">
            <a:spAutoFit/>
          </a:bodyPr>
          <a:lstStyle/>
          <a:p>
            <a:r>
              <a:rPr lang="en-US" sz="1200" dirty="0">
                <a:solidFill>
                  <a:schemeClr val="bg1"/>
                </a:solidFill>
              </a:rPr>
              <a:t>HOST</a:t>
            </a:r>
          </a:p>
        </p:txBody>
      </p:sp>
    </p:spTree>
    <p:extLst>
      <p:ext uri="{BB962C8B-B14F-4D97-AF65-F5344CB8AC3E}">
        <p14:creationId xmlns:p14="http://schemas.microsoft.com/office/powerpoint/2010/main" val="3243877251"/>
      </p:ext>
    </p:extLst>
  </p:cSld>
  <p:clrMapOvr>
    <a:masterClrMapping/>
  </p:clrMapOvr>
</p:sld>
</file>

<file path=ppt/theme/theme1.xml><?xml version="1.0" encoding="utf-8"?>
<a:theme xmlns:a="http://schemas.openxmlformats.org/drawingml/2006/main" name="3DFloatVTI">
  <a:themeElements>
    <a:clrScheme name="Benutzerdefiniert 1">
      <a:dk1>
        <a:sysClr val="windowText" lastClr="000000"/>
      </a:dk1>
      <a:lt1>
        <a:sysClr val="window" lastClr="FFFFFF"/>
      </a:lt1>
      <a:dk2>
        <a:srgbClr val="2F5597"/>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567</Words>
  <Application>Microsoft Office PowerPoint</Application>
  <PresentationFormat>Breitbild</PresentationFormat>
  <Paragraphs>104</Paragraphs>
  <Slides>12</Slides>
  <Notes>10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Arial</vt:lpstr>
      <vt:lpstr>Calibri</vt:lpstr>
      <vt:lpstr>InterFace Light</vt:lpstr>
      <vt:lpstr>Source Sans Pro</vt:lpstr>
      <vt:lpstr>Times New Roman</vt:lpstr>
      <vt:lpstr>Tw Cen MT</vt:lpstr>
      <vt:lpstr>3DFloatVTI</vt:lpstr>
      <vt:lpstr>PowerPoint-Präsentation</vt:lpstr>
      <vt:lpstr>PowerPoint-Präsentation</vt:lpstr>
      <vt:lpstr>SAMPLE USE CASE</vt:lpstr>
      <vt:lpstr>THE DAILY POTENTIAL</vt:lpstr>
      <vt:lpstr>AS IS</vt:lpstr>
      <vt:lpstr>DIGITALIZED PROCESS</vt:lpstr>
      <vt:lpstr>SEARCH FOR OPTIONS</vt:lpstr>
      <vt:lpstr>SEARCH FOR OPTIONS</vt:lpstr>
      <vt:lpstr>TAILOR YOUR STAY</vt:lpstr>
      <vt:lpstr>BOOK &amp; HEAD TO HOTEL</vt:lpstr>
      <vt:lpstr>DROOMSY HOURLY BOOKABLE ROOMS  Find privacy whenever you need - wherever you go</vt:lpstr>
      <vt:lpstr>THE VALUE WE CREATE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Droomsy rooms by hour, where and when you need it</dc:title>
  <dc:creator>Patrick Collet</dc:creator>
  <cp:lastModifiedBy>Patrick Collet</cp:lastModifiedBy>
  <cp:revision>377</cp:revision>
  <cp:lastPrinted>2021-05-07T09:40:37Z</cp:lastPrinted>
  <dcterms:created xsi:type="dcterms:W3CDTF">2020-11-17T13:21:10Z</dcterms:created>
  <dcterms:modified xsi:type="dcterms:W3CDTF">2021-06-04T07:52:24Z</dcterms:modified>
</cp:coreProperties>
</file>