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0"/>
  </p:notesMasterIdLst>
  <p:sldIdLst>
    <p:sldId id="256" r:id="rId5"/>
    <p:sldId id="258" r:id="rId6"/>
    <p:sldId id="301" r:id="rId7"/>
    <p:sldId id="299" r:id="rId8"/>
    <p:sldId id="300" r:id="rId9"/>
    <p:sldId id="260" r:id="rId10"/>
    <p:sldId id="302" r:id="rId11"/>
    <p:sldId id="314" r:id="rId12"/>
    <p:sldId id="304" r:id="rId13"/>
    <p:sldId id="305" r:id="rId14"/>
    <p:sldId id="307" r:id="rId15"/>
    <p:sldId id="310" r:id="rId16"/>
    <p:sldId id="312" r:id="rId17"/>
    <p:sldId id="311" r:id="rId18"/>
    <p:sldId id="313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ono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C0B1C-1CCC-2148-BD7D-E94B5BF0163E}" v="375" dt="2023-11-23T15:29:05.317"/>
    <p1510:client id="{D0CBA734-53DD-48FC-86D5-B37602A825CB}" v="3808" vWet="3810" dt="2023-11-23T15:29:01.816"/>
  </p1510:revLst>
</p1510:revInfo>
</file>

<file path=ppt/tableStyles.xml><?xml version="1.0" encoding="utf-8"?>
<a:tblStyleLst xmlns:a="http://schemas.openxmlformats.org/drawingml/2006/main" def="{AF86FEBF-E608-4A1E-B322-9E687E52BFA8}">
  <a:tblStyle styleId="{AF86FEBF-E608-4A1E-B322-9E687E52B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898"/>
  </p:normalViewPr>
  <p:slideViewPr>
    <p:cSldViewPr snapToGrid="0">
      <p:cViewPr varScale="1">
        <p:scale>
          <a:sx n="162" d="100"/>
          <a:sy n="16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55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0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80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21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74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34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 hasCustomPrompt="1"/>
          </p:nvPr>
        </p:nvSpPr>
        <p:spPr>
          <a:xfrm>
            <a:off x="2863399" y="2675718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63336" y="3590120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 hasCustomPrompt="1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1190868" y="2107332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7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7302559" y="193424"/>
            <a:ext cx="1645800" cy="3846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</a:t>
            </a: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Ricola</a:t>
            </a:r>
            <a:endParaRPr lang="en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ctr"/>
            <a:r>
              <a:rPr lang="de-CH"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30.11.2023</a:t>
            </a:r>
            <a:endParaRPr lang="de-CH" sz="105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err="1"/>
              <a:t>PharmacAI</a:t>
            </a:r>
            <a:br>
              <a:rPr lang="en" dirty="0"/>
            </a:br>
            <a:r>
              <a:rPr lang="de-CH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Case: Digital </a:t>
            </a:r>
            <a:r>
              <a:rPr lang="de-CH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Pharmacy</a:t>
            </a:r>
            <a:endParaRPr lang="en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5"/>
            <a:ext cx="5090400" cy="1655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Digitalization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Business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Processes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Healthcare</a:t>
            </a:r>
            <a:endParaRPr lang="de-C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Adrian Altermatt, Jana Brzak, </a:t>
            </a:r>
            <a:r>
              <a:rPr lang="de-CH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Shathvika</a:t>
            </a:r>
            <a:r>
              <a:rPr lang="de-CH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Karunakaran &amp; Sarah Meyer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Time-</a:t>
            </a:r>
            <a:r>
              <a:rPr lang="de-CH" dirty="0" err="1">
                <a:solidFill>
                  <a:schemeClr val="dk1"/>
                </a:solidFill>
              </a:rPr>
              <a:t>saving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24/7 </a:t>
            </a:r>
            <a:r>
              <a:rPr lang="de-CH" dirty="0" err="1">
                <a:solidFill>
                  <a:schemeClr val="dk1"/>
                </a:solidFill>
              </a:rPr>
              <a:t>availability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Quick </a:t>
            </a:r>
            <a:r>
              <a:rPr lang="de-CH" dirty="0" err="1">
                <a:solidFill>
                  <a:schemeClr val="dk1"/>
                </a:solidFill>
              </a:rPr>
              <a:t>response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Automated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order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processing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Discretion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Personalized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recommendations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less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cost</a:t>
            </a:r>
            <a:r>
              <a:rPr lang="de-CH" dirty="0">
                <a:solidFill>
                  <a:schemeClr val="dk1"/>
                </a:solidFill>
              </a:rPr>
              <a:t>-intensive</a:t>
            </a: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2;p29">
            <a:extLst>
              <a:ext uri="{FF2B5EF4-FFF2-40B4-BE49-F238E27FC236}">
                <a16:creationId xmlns:a16="http://schemas.microsoft.com/office/drawing/2014/main" id="{EC1C4B42-B7E8-E13F-7187-52B375F7D0F5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rafik 3" descr="Ein Bild, das Grafiken, Symbol, Clipart, Kreis enthält.&#10;&#10;Automatisch generierte Beschreibung">
            <a:extLst>
              <a:ext uri="{FF2B5EF4-FFF2-40B4-BE49-F238E27FC236}">
                <a16:creationId xmlns:a16="http://schemas.microsoft.com/office/drawing/2014/main" id="{A29D281F-3536-A7E2-0938-0923653C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88" y="1430163"/>
            <a:ext cx="2645223" cy="26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C4A4B110-1F02-68CD-27A0-43A563CB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150" y="1701600"/>
            <a:ext cx="6227700" cy="1740300"/>
          </a:xfrm>
        </p:spPr>
        <p:txBody>
          <a:bodyPr/>
          <a:lstStyle/>
          <a:p>
            <a:pPr algn="ctr"/>
            <a:r>
              <a:rPr lang="de-DE" sz="4000"/>
              <a:t>DEMO</a:t>
            </a:r>
          </a:p>
          <a:p>
            <a:pPr algn="ctr"/>
            <a:r>
              <a:rPr lang="de-DE" sz="4000" err="1"/>
              <a:t>PharmacAI</a:t>
            </a:r>
            <a:endParaRPr lang="de-DE"/>
          </a:p>
        </p:txBody>
      </p:sp>
      <p:sp>
        <p:nvSpPr>
          <p:cNvPr id="8" name="Google Shape;858;p46">
            <a:extLst>
              <a:ext uri="{FF2B5EF4-FFF2-40B4-BE49-F238E27FC236}">
                <a16:creationId xmlns:a16="http://schemas.microsoft.com/office/drawing/2014/main" id="{7F751DAF-4E66-BDDC-E356-F624DA3CCC57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de-CH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lang="de-CH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7901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01968" cy="457200"/>
          </a:xfrm>
        </p:spPr>
        <p:txBody>
          <a:bodyPr/>
          <a:lstStyle/>
          <a:p>
            <a:r>
              <a:rPr lang="de-CH"/>
              <a:t>Scenario Medication with </a:t>
            </a:r>
            <a:r>
              <a:rPr lang="de-CH" err="1"/>
              <a:t>prescription</a:t>
            </a:r>
            <a:br>
              <a:rPr lang="de-CH"/>
            </a:br>
            <a:r>
              <a:rPr lang="de-CH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199" y="1019908"/>
            <a:ext cx="8264769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48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115390" cy="457200"/>
          </a:xfrm>
        </p:spPr>
        <p:txBody>
          <a:bodyPr/>
          <a:lstStyle/>
          <a:p>
            <a:r>
              <a:rPr lang="de-CH"/>
              <a:t>Scenario </a:t>
            </a:r>
            <a:r>
              <a:rPr lang="en-US"/>
              <a:t>Medication without knowing the drug</a:t>
            </a:r>
            <a:br>
              <a:rPr lang="en-US"/>
            </a:br>
            <a:br>
              <a:rPr lang="de-CH"/>
            </a:br>
            <a:r>
              <a:rPr lang="de-CH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200" y="1257300"/>
            <a:ext cx="83781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32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115390" cy="457200"/>
          </a:xfrm>
        </p:spPr>
        <p:txBody>
          <a:bodyPr/>
          <a:lstStyle/>
          <a:p>
            <a:r>
              <a:rPr lang="de-CH"/>
              <a:t>Scenario </a:t>
            </a:r>
            <a:r>
              <a:rPr lang="de-DE">
                <a:sym typeface="Roboto Mono"/>
              </a:rPr>
              <a:t>Book Appointment - </a:t>
            </a:r>
            <a:r>
              <a:rPr lang="de-DE" err="1">
                <a:sym typeface="Roboto Mono"/>
              </a:rPr>
              <a:t>Teleconsultion</a:t>
            </a:r>
            <a:br>
              <a:rPr lang="de-DE">
                <a:solidFill>
                  <a:schemeClr val="dk1"/>
                </a:solidFill>
                <a:latin typeface="Roboto Mono"/>
                <a:ea typeface="Roboto Mono"/>
                <a:sym typeface="Roboto Mono"/>
              </a:rPr>
            </a:br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200" y="1257300"/>
            <a:ext cx="83781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55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294B8-9F12-AA57-B403-A985B09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31" y="1394594"/>
            <a:ext cx="7704000" cy="457200"/>
          </a:xfrm>
        </p:spPr>
        <p:txBody>
          <a:bodyPr/>
          <a:lstStyle/>
          <a:p>
            <a:pPr algn="ctr"/>
            <a:r>
              <a:rPr lang="de-CH" sz="96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21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 idx="4294967295"/>
          </p:nvPr>
        </p:nvSpPr>
        <p:spPr>
          <a:xfrm>
            <a:off x="614280" y="436150"/>
            <a:ext cx="770255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87A1B0-7A09-6966-61AA-0999E8435029}"/>
              </a:ext>
            </a:extLst>
          </p:cNvPr>
          <p:cNvSpPr txBox="1"/>
          <p:nvPr/>
        </p:nvSpPr>
        <p:spPr>
          <a:xfrm>
            <a:off x="720000" y="1239864"/>
            <a:ext cx="74911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Introduction</a:t>
            </a:r>
            <a:endParaRPr lang="de-CH" sz="1800" b="0" i="0" u="none" strike="noStrike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Use Case – Problem 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As-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Is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vs. 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To</a:t>
            </a:r>
            <a:r>
              <a:rPr lang="de-CH" sz="1800">
                <a:latin typeface="Roboto Mono" pitchFamily="49" charset="0"/>
                <a:ea typeface="Roboto Mono" pitchFamily="49" charset="0"/>
              </a:rPr>
              <a:t>-Be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process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Implementation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Benefits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Scenario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Demo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endParaRPr lang="de-DE"/>
          </a:p>
        </p:txBody>
      </p:sp>
      <p:pic>
        <p:nvPicPr>
          <p:cNvPr id="4" name="Grafik 3" descr="Ein Bild, das Grafiken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87704108-660D-B867-09ED-60335FFC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16" y="962904"/>
            <a:ext cx="3770184" cy="3770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/>
          <p:nvPr/>
        </p:nvSpPr>
        <p:spPr>
          <a:xfrm>
            <a:off x="7406524" y="340620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-1" y="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 idx="2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err="1"/>
              <a:t>Introduction</a:t>
            </a:r>
            <a:endParaRPr/>
          </a:p>
        </p:txBody>
      </p:sp>
      <p:sp>
        <p:nvSpPr>
          <p:cNvPr id="592" name="Google Shape;592;p3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AB2B79DF-FF3F-A643-F0B9-7ECBDC2A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618" y="165781"/>
            <a:ext cx="1129312" cy="952165"/>
          </a:xfrm>
          <a:prstGeom prst="rect">
            <a:avLst/>
          </a:prstGeom>
        </p:spPr>
      </p:pic>
      <p:pic>
        <p:nvPicPr>
          <p:cNvPr id="2" name="Grafik 1" descr="Ein Bild, das Screenshot, Kleidung enthält.&#10;&#10;Automatisch generierte Beschreibung">
            <a:extLst>
              <a:ext uri="{FF2B5EF4-FFF2-40B4-BE49-F238E27FC236}">
                <a16:creationId xmlns:a16="http://schemas.microsoft.com/office/drawing/2014/main" id="{16CA071A-1BF4-15AC-158F-4B9B09C1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26" y="2257304"/>
            <a:ext cx="2203362" cy="2203362"/>
          </a:xfrm>
          <a:prstGeom prst="rect">
            <a:avLst/>
          </a:prstGeom>
        </p:spPr>
      </p:pic>
      <p:pic>
        <p:nvPicPr>
          <p:cNvPr id="7" name="Grafik 6" descr="Ein Bild, das Screenshot, Farbigkeit, Grafiken, Electric Blue (Farbe) enthält.&#10;&#10;Automatisch generierte Beschreibung">
            <a:extLst>
              <a:ext uri="{FF2B5EF4-FFF2-40B4-BE49-F238E27FC236}">
                <a16:creationId xmlns:a16="http://schemas.microsoft.com/office/drawing/2014/main" id="{40CE3BCA-A15E-0DBD-640C-17EC3B4DF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578" y="2466940"/>
            <a:ext cx="1692263" cy="1692263"/>
          </a:xfrm>
          <a:prstGeom prst="rect">
            <a:avLst/>
          </a:prstGeom>
        </p:spPr>
      </p:pic>
      <p:pic>
        <p:nvPicPr>
          <p:cNvPr id="62" name="Grafik 61" descr="Ein Bild, das Grafiken, Symbol, Clipart, Kreis enthält.&#10;&#10;Automatisch generierte Beschreibung">
            <a:extLst>
              <a:ext uri="{FF2B5EF4-FFF2-40B4-BE49-F238E27FC236}">
                <a16:creationId xmlns:a16="http://schemas.microsoft.com/office/drawing/2014/main" id="{F89585D2-C179-0102-8127-889288341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805" y="2384264"/>
            <a:ext cx="1692711" cy="16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F87D-3C5F-EE7D-FA37-90C0EED2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sp>
        <p:nvSpPr>
          <p:cNvPr id="3" name="Google Shape;282;p29">
            <a:extLst>
              <a:ext uri="{FF2B5EF4-FFF2-40B4-BE49-F238E27FC236}">
                <a16:creationId xmlns:a16="http://schemas.microsoft.com/office/drawing/2014/main" id="{A8985BFC-0881-EF42-C6B4-898474A8BAED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lang="de-CH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882A6DB-AB92-B163-FDBD-B828BC8CBA90}"/>
              </a:ext>
            </a:extLst>
          </p:cNvPr>
          <p:cNvGrpSpPr/>
          <p:nvPr/>
        </p:nvGrpSpPr>
        <p:grpSpPr>
          <a:xfrm>
            <a:off x="395689" y="1133076"/>
            <a:ext cx="8343063" cy="479986"/>
            <a:chOff x="405248" y="1377165"/>
            <a:chExt cx="8333504" cy="479986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8F143461-A5CE-D512-098A-7646EC81F62A}"/>
                </a:ext>
              </a:extLst>
            </p:cNvPr>
            <p:cNvSpPr/>
            <p:nvPr/>
          </p:nvSpPr>
          <p:spPr>
            <a:xfrm>
              <a:off x="405248" y="1377165"/>
              <a:ext cx="8333504" cy="457200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pic>
          <p:nvPicPr>
            <p:cNvPr id="16" name="Grafik 15" descr="Ein Bild, das Kleidung, Cartoon, Schuhwerk, Person enthält.&#10;&#10;Automatisch generierte Beschreibung">
              <a:extLst>
                <a:ext uri="{FF2B5EF4-FFF2-40B4-BE49-F238E27FC236}">
                  <a16:creationId xmlns:a16="http://schemas.microsoft.com/office/drawing/2014/main" id="{77D1519E-E299-964E-BFAA-DF4FFA19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262" y="1392038"/>
              <a:ext cx="465113" cy="465113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8909E7B-BE6C-E3B6-3F4F-4DFC35418BC8}"/>
                </a:ext>
              </a:extLst>
            </p:cNvPr>
            <p:cNvSpPr txBox="1"/>
            <p:nvPr/>
          </p:nvSpPr>
          <p:spPr>
            <a:xfrm>
              <a:off x="1789130" y="1420556"/>
              <a:ext cx="681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goes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doctor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for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his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symptoms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9BDF34-797E-966B-DD6E-2C162FF9C2F3}"/>
              </a:ext>
            </a:extLst>
          </p:cNvPr>
          <p:cNvGrpSpPr/>
          <p:nvPr/>
        </p:nvGrpSpPr>
        <p:grpSpPr>
          <a:xfrm>
            <a:off x="395689" y="1741291"/>
            <a:ext cx="8333504" cy="457200"/>
            <a:chOff x="405248" y="1377165"/>
            <a:chExt cx="8333504" cy="644128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0A7DB6A-CEE6-5260-D4F6-AF978E2C2306}"/>
                </a:ext>
              </a:extLst>
            </p:cNvPr>
            <p:cNvSpPr/>
            <p:nvPr/>
          </p:nvSpPr>
          <p:spPr>
            <a:xfrm>
              <a:off x="405248" y="1377165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CC55FB0-48BE-1D83-ED64-C44B64444F04}"/>
                </a:ext>
              </a:extLst>
            </p:cNvPr>
            <p:cNvSpPr txBox="1"/>
            <p:nvPr/>
          </p:nvSpPr>
          <p:spPr>
            <a:xfrm>
              <a:off x="1798687" y="1428082"/>
              <a:ext cx="6818586" cy="52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gets a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prescription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from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doctor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2C0EBD7-28FB-5C1B-F642-7FBCE04A8F09}"/>
              </a:ext>
            </a:extLst>
          </p:cNvPr>
          <p:cNvGrpSpPr/>
          <p:nvPr/>
        </p:nvGrpSpPr>
        <p:grpSpPr>
          <a:xfrm>
            <a:off x="395689" y="2322609"/>
            <a:ext cx="8333504" cy="454094"/>
            <a:chOff x="405248" y="2378897"/>
            <a:chExt cx="8333504" cy="644128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8164960A-5E2E-4B98-14EF-5E460B408EEE}"/>
                </a:ext>
              </a:extLst>
            </p:cNvPr>
            <p:cNvSpPr/>
            <p:nvPr/>
          </p:nvSpPr>
          <p:spPr>
            <a:xfrm>
              <a:off x="405248" y="237889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E5D7558-AAD1-C763-F1F0-7238C1427A5A}"/>
                </a:ext>
              </a:extLst>
            </p:cNvPr>
            <p:cNvSpPr txBox="1"/>
            <p:nvPr/>
          </p:nvSpPr>
          <p:spPr>
            <a:xfrm>
              <a:off x="1789131" y="2409570"/>
              <a:ext cx="6818587" cy="52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goes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pharmacy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get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drugs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3668CFD-5BC9-7862-DB1E-4321170B0286}"/>
              </a:ext>
            </a:extLst>
          </p:cNvPr>
          <p:cNvGrpSpPr/>
          <p:nvPr/>
        </p:nvGrpSpPr>
        <p:grpSpPr>
          <a:xfrm>
            <a:off x="395689" y="2913334"/>
            <a:ext cx="8333504" cy="450838"/>
            <a:chOff x="405248" y="3124367"/>
            <a:chExt cx="8333504" cy="644128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B017C438-E26F-5931-DB48-DEFC17970C61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ADED41-1F33-D737-AC11-56B6574EF57B}"/>
                </a:ext>
              </a:extLst>
            </p:cNvPr>
            <p:cNvSpPr txBox="1"/>
            <p:nvPr/>
          </p:nvSpPr>
          <p:spPr>
            <a:xfrm>
              <a:off x="1789131" y="3225129"/>
              <a:ext cx="6818587" cy="52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has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wait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for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a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long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time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7469918-C611-4681-56FA-D0A4520BDB81}"/>
              </a:ext>
            </a:extLst>
          </p:cNvPr>
          <p:cNvGrpSpPr/>
          <p:nvPr/>
        </p:nvGrpSpPr>
        <p:grpSpPr>
          <a:xfrm>
            <a:off x="405248" y="3473017"/>
            <a:ext cx="8333504" cy="470548"/>
            <a:chOff x="405248" y="3124367"/>
            <a:chExt cx="8333504" cy="644128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0407C9C1-B137-9ABE-370F-264B8B7FC970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0A858FF-F9B6-2BDE-5221-ABA72C9A1A18}"/>
                </a:ext>
              </a:extLst>
            </p:cNvPr>
            <p:cNvSpPr txBox="1"/>
            <p:nvPr/>
          </p:nvSpPr>
          <p:spPr>
            <a:xfrm>
              <a:off x="1789131" y="3225130"/>
              <a:ext cx="6818587" cy="50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Finally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patient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gets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his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drugs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8" name="Grafik 7" descr="Ein Bild, das Clipart, Cartoon, Flasche, Design enthält.&#10;&#10;Automatisch generierte Beschreibung">
            <a:extLst>
              <a:ext uri="{FF2B5EF4-FFF2-40B4-BE49-F238E27FC236}">
                <a16:creationId xmlns:a16="http://schemas.microsoft.com/office/drawing/2014/main" id="{9DA84438-E6F5-802A-0DA0-E3A1ECD4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1" y="3495803"/>
            <a:ext cx="391637" cy="391637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628C5977-7EC9-BE7C-99D5-2EB250D4D6B9}"/>
              </a:ext>
            </a:extLst>
          </p:cNvPr>
          <p:cNvGrpSpPr/>
          <p:nvPr/>
        </p:nvGrpSpPr>
        <p:grpSpPr>
          <a:xfrm>
            <a:off x="405248" y="4050528"/>
            <a:ext cx="8333504" cy="466360"/>
            <a:chOff x="405248" y="3124367"/>
            <a:chExt cx="8333504" cy="644128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264DD7FD-0B12-5122-083D-71888F0FF5FC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8448B79-DF15-6F88-E907-F31DF8A7B009}"/>
                </a:ext>
              </a:extLst>
            </p:cNvPr>
            <p:cNvSpPr txBox="1"/>
            <p:nvPr/>
          </p:nvSpPr>
          <p:spPr>
            <a:xfrm>
              <a:off x="1789131" y="3225128"/>
              <a:ext cx="6818587" cy="51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The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patient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can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home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6" name="Grafik 25" descr="Ein Bild, das Fahrzeug, Landfahrzeug, Clipart enthält.&#10;&#10;Automatisch generierte Beschreibung">
            <a:extLst>
              <a:ext uri="{FF2B5EF4-FFF2-40B4-BE49-F238E27FC236}">
                <a16:creationId xmlns:a16="http://schemas.microsoft.com/office/drawing/2014/main" id="{24A09EB8-B1E9-0DDC-CA2C-53E127164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71" y="4067540"/>
            <a:ext cx="425699" cy="425699"/>
          </a:xfrm>
          <a:prstGeom prst="rect">
            <a:avLst/>
          </a:prstGeom>
        </p:spPr>
      </p:pic>
      <p:pic>
        <p:nvPicPr>
          <p:cNvPr id="45" name="Grafik 44" descr="Ein Bild, das Kreis, Symbol, Clipart, Logo enthält.&#10;&#10;Automatisch generierte Beschreibung">
            <a:extLst>
              <a:ext uri="{FF2B5EF4-FFF2-40B4-BE49-F238E27FC236}">
                <a16:creationId xmlns:a16="http://schemas.microsoft.com/office/drawing/2014/main" id="{33C18C8D-01E1-2AF3-E18C-5A91DBF71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09" y="2942934"/>
            <a:ext cx="391637" cy="391637"/>
          </a:xfrm>
          <a:prstGeom prst="rect">
            <a:avLst/>
          </a:prstGeom>
        </p:spPr>
      </p:pic>
      <p:pic>
        <p:nvPicPr>
          <p:cNvPr id="47" name="Grafik 46" descr="Ein Bild, das Screenshot, Kleidung enthält.&#10;&#10;Automatisch generierte Beschreibung">
            <a:extLst>
              <a:ext uri="{FF2B5EF4-FFF2-40B4-BE49-F238E27FC236}">
                <a16:creationId xmlns:a16="http://schemas.microsoft.com/office/drawing/2014/main" id="{78FC249D-D42F-D231-F679-84A2E340C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2" y="2273583"/>
            <a:ext cx="552146" cy="552146"/>
          </a:xfrm>
          <a:prstGeom prst="rect">
            <a:avLst/>
          </a:prstGeom>
        </p:spPr>
      </p:pic>
      <p:pic>
        <p:nvPicPr>
          <p:cNvPr id="49" name="Grafik 48" descr="Ein Bild, das Symbol, Screenshot, Schrift, Schild enthält.&#10;&#10;Automatisch generierte Beschreibung">
            <a:extLst>
              <a:ext uri="{FF2B5EF4-FFF2-40B4-BE49-F238E27FC236}">
                <a16:creationId xmlns:a16="http://schemas.microsoft.com/office/drawing/2014/main" id="{8D9361FB-3ADB-615E-08D4-B822EEDA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87" y="1764077"/>
            <a:ext cx="430091" cy="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91D5E0-1251-6977-B77C-79DB13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As-</a:t>
            </a:r>
            <a:r>
              <a:rPr lang="de-DE" err="1"/>
              <a:t>Is</a:t>
            </a:r>
            <a:r>
              <a:rPr lang="de-DE"/>
              <a:t> Process</a:t>
            </a:r>
          </a:p>
        </p:txBody>
      </p:sp>
      <p:sp>
        <p:nvSpPr>
          <p:cNvPr id="6" name="Google Shape;282;p29">
            <a:extLst>
              <a:ext uri="{FF2B5EF4-FFF2-40B4-BE49-F238E27FC236}">
                <a16:creationId xmlns:a16="http://schemas.microsoft.com/office/drawing/2014/main" id="{79940E96-DEA2-6DA5-0B57-3AAACB137BFE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DBB480A-05F1-41E5-0853-AED8FF3C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30" y="902225"/>
            <a:ext cx="6515540" cy="41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current As-Is process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Waiting </a:t>
            </a:r>
            <a:r>
              <a:rPr lang="de-CH" dirty="0" err="1">
                <a:solidFill>
                  <a:schemeClr val="dk1"/>
                </a:solidFill>
              </a:rPr>
              <a:t>times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Limited </a:t>
            </a:r>
            <a:r>
              <a:rPr lang="de-CH" dirty="0" err="1">
                <a:solidFill>
                  <a:schemeClr val="dk1"/>
                </a:solidFill>
              </a:rPr>
              <a:t>opening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hours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Personal </a:t>
            </a:r>
            <a:r>
              <a:rPr lang="de-CH" dirty="0" err="1">
                <a:solidFill>
                  <a:schemeClr val="dk1"/>
                </a:solidFill>
              </a:rPr>
              <a:t>presence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required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Confidentiality</a:t>
            </a:r>
            <a:r>
              <a:rPr lang="de-CH" dirty="0">
                <a:solidFill>
                  <a:schemeClr val="dk1"/>
                </a:solidFill>
              </a:rPr>
              <a:t> and </a:t>
            </a:r>
            <a:r>
              <a:rPr lang="de-CH" dirty="0" err="1">
                <a:solidFill>
                  <a:schemeClr val="dk1"/>
                </a:solidFill>
              </a:rPr>
              <a:t>stigma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Cost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Language </a:t>
            </a:r>
            <a:r>
              <a:rPr lang="de-CH" dirty="0" err="1">
                <a:solidFill>
                  <a:schemeClr val="dk1"/>
                </a:solidFill>
              </a:rPr>
              <a:t>barrier</a:t>
            </a:r>
            <a:endParaRPr lang="de-CH" dirty="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4939650" y="1281750"/>
            <a:ext cx="3484346" cy="3322240"/>
            <a:chOff x="4939650" y="1281675"/>
            <a:chExt cx="3484346" cy="3322240"/>
          </a:xfrm>
        </p:grpSpPr>
        <p:sp>
          <p:nvSpPr>
            <p:cNvPr id="311" name="Google Shape;311;p30"/>
            <p:cNvSpPr/>
            <p:nvPr/>
          </p:nvSpPr>
          <p:spPr>
            <a:xfrm>
              <a:off x="6706177" y="3649918"/>
              <a:ext cx="30" cy="96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696984" y="354423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515010" y="3656358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502128" y="3537793"/>
              <a:ext cx="206824" cy="125032"/>
            </a:xfrm>
            <a:custGeom>
              <a:avLst/>
              <a:gdLst/>
              <a:ahLst/>
              <a:cxnLst/>
              <a:rect l="l" t="t" r="r" b="b"/>
              <a:pathLst>
                <a:path w="6840" h="4135" extrusionOk="0">
                  <a:moveTo>
                    <a:pt x="3405" y="396"/>
                  </a:moveTo>
                  <a:cubicBezTo>
                    <a:pt x="3618" y="396"/>
                    <a:pt x="3800" y="396"/>
                    <a:pt x="3983" y="426"/>
                  </a:cubicBezTo>
                  <a:lnTo>
                    <a:pt x="4044" y="426"/>
                  </a:lnTo>
                  <a:cubicBezTo>
                    <a:pt x="4226" y="457"/>
                    <a:pt x="4378" y="487"/>
                    <a:pt x="4560" y="517"/>
                  </a:cubicBezTo>
                  <a:lnTo>
                    <a:pt x="4651" y="517"/>
                  </a:lnTo>
                  <a:cubicBezTo>
                    <a:pt x="4803" y="578"/>
                    <a:pt x="4955" y="609"/>
                    <a:pt x="5107" y="669"/>
                  </a:cubicBezTo>
                  <a:cubicBezTo>
                    <a:pt x="5138" y="669"/>
                    <a:pt x="5168" y="700"/>
                    <a:pt x="5168" y="700"/>
                  </a:cubicBezTo>
                  <a:cubicBezTo>
                    <a:pt x="5320" y="761"/>
                    <a:pt x="5472" y="821"/>
                    <a:pt x="5594" y="913"/>
                  </a:cubicBezTo>
                  <a:cubicBezTo>
                    <a:pt x="5655" y="943"/>
                    <a:pt x="5685" y="973"/>
                    <a:pt x="5746" y="1004"/>
                  </a:cubicBezTo>
                  <a:cubicBezTo>
                    <a:pt x="5746" y="1004"/>
                    <a:pt x="5776" y="1034"/>
                    <a:pt x="5806" y="1034"/>
                  </a:cubicBezTo>
                  <a:cubicBezTo>
                    <a:pt x="5837" y="1065"/>
                    <a:pt x="5867" y="1095"/>
                    <a:pt x="5898" y="1095"/>
                  </a:cubicBezTo>
                  <a:cubicBezTo>
                    <a:pt x="5928" y="1125"/>
                    <a:pt x="5958" y="1156"/>
                    <a:pt x="5989" y="1156"/>
                  </a:cubicBezTo>
                  <a:cubicBezTo>
                    <a:pt x="5989" y="1186"/>
                    <a:pt x="6019" y="1217"/>
                    <a:pt x="6050" y="1247"/>
                  </a:cubicBezTo>
                  <a:cubicBezTo>
                    <a:pt x="6080" y="1247"/>
                    <a:pt x="6110" y="1277"/>
                    <a:pt x="6110" y="1308"/>
                  </a:cubicBezTo>
                  <a:cubicBezTo>
                    <a:pt x="6141" y="1338"/>
                    <a:pt x="6171" y="1369"/>
                    <a:pt x="6171" y="1369"/>
                  </a:cubicBezTo>
                  <a:cubicBezTo>
                    <a:pt x="6202" y="1399"/>
                    <a:pt x="6232" y="1429"/>
                    <a:pt x="6232" y="1460"/>
                  </a:cubicBezTo>
                  <a:cubicBezTo>
                    <a:pt x="6262" y="1490"/>
                    <a:pt x="6293" y="1521"/>
                    <a:pt x="6293" y="1521"/>
                  </a:cubicBezTo>
                  <a:cubicBezTo>
                    <a:pt x="6293" y="1551"/>
                    <a:pt x="6323" y="1581"/>
                    <a:pt x="6354" y="1612"/>
                  </a:cubicBezTo>
                  <a:cubicBezTo>
                    <a:pt x="6354" y="1642"/>
                    <a:pt x="6354" y="1672"/>
                    <a:pt x="6384" y="1703"/>
                  </a:cubicBezTo>
                  <a:cubicBezTo>
                    <a:pt x="6384" y="1703"/>
                    <a:pt x="6384" y="1733"/>
                    <a:pt x="6414" y="1764"/>
                  </a:cubicBezTo>
                  <a:cubicBezTo>
                    <a:pt x="6414" y="1794"/>
                    <a:pt x="6414" y="1824"/>
                    <a:pt x="6445" y="1855"/>
                  </a:cubicBezTo>
                  <a:cubicBezTo>
                    <a:pt x="6445" y="1885"/>
                    <a:pt x="6445" y="1885"/>
                    <a:pt x="6445" y="1916"/>
                  </a:cubicBezTo>
                  <a:cubicBezTo>
                    <a:pt x="6445" y="1976"/>
                    <a:pt x="6475" y="2007"/>
                    <a:pt x="6475" y="2068"/>
                  </a:cubicBezTo>
                  <a:cubicBezTo>
                    <a:pt x="6475" y="2128"/>
                    <a:pt x="6445" y="2189"/>
                    <a:pt x="6445" y="2220"/>
                  </a:cubicBezTo>
                  <a:cubicBezTo>
                    <a:pt x="6445" y="2250"/>
                    <a:pt x="6445" y="2250"/>
                    <a:pt x="6445" y="2250"/>
                  </a:cubicBezTo>
                  <a:cubicBezTo>
                    <a:pt x="6414" y="2311"/>
                    <a:pt x="6414" y="2341"/>
                    <a:pt x="6414" y="2372"/>
                  </a:cubicBezTo>
                  <a:cubicBezTo>
                    <a:pt x="6414" y="2402"/>
                    <a:pt x="6384" y="2402"/>
                    <a:pt x="6384" y="2432"/>
                  </a:cubicBezTo>
                  <a:cubicBezTo>
                    <a:pt x="6384" y="2463"/>
                    <a:pt x="6354" y="2493"/>
                    <a:pt x="6323" y="2524"/>
                  </a:cubicBezTo>
                  <a:cubicBezTo>
                    <a:pt x="6323" y="2554"/>
                    <a:pt x="6323" y="2554"/>
                    <a:pt x="6323" y="2584"/>
                  </a:cubicBezTo>
                  <a:cubicBezTo>
                    <a:pt x="6293" y="2615"/>
                    <a:pt x="6262" y="2645"/>
                    <a:pt x="6232" y="2676"/>
                  </a:cubicBezTo>
                  <a:lnTo>
                    <a:pt x="6202" y="2736"/>
                  </a:lnTo>
                  <a:cubicBezTo>
                    <a:pt x="6171" y="2767"/>
                    <a:pt x="6141" y="2797"/>
                    <a:pt x="6141" y="2828"/>
                  </a:cubicBezTo>
                  <a:lnTo>
                    <a:pt x="6050" y="2888"/>
                  </a:lnTo>
                  <a:cubicBezTo>
                    <a:pt x="6019" y="2919"/>
                    <a:pt x="6019" y="2949"/>
                    <a:pt x="5989" y="2979"/>
                  </a:cubicBezTo>
                  <a:cubicBezTo>
                    <a:pt x="5928" y="3010"/>
                    <a:pt x="5867" y="3040"/>
                    <a:pt x="5806" y="3101"/>
                  </a:cubicBezTo>
                  <a:cubicBezTo>
                    <a:pt x="5746" y="3131"/>
                    <a:pt x="5685" y="3192"/>
                    <a:pt x="5624" y="3223"/>
                  </a:cubicBezTo>
                  <a:cubicBezTo>
                    <a:pt x="5229" y="3466"/>
                    <a:pt x="4743" y="3618"/>
                    <a:pt x="4226" y="3679"/>
                  </a:cubicBezTo>
                  <a:cubicBezTo>
                    <a:pt x="4074" y="3709"/>
                    <a:pt x="3922" y="3739"/>
                    <a:pt x="3770" y="3739"/>
                  </a:cubicBezTo>
                  <a:lnTo>
                    <a:pt x="3071" y="3739"/>
                  </a:lnTo>
                  <a:cubicBezTo>
                    <a:pt x="2889" y="3709"/>
                    <a:pt x="2737" y="3709"/>
                    <a:pt x="2554" y="3679"/>
                  </a:cubicBezTo>
                  <a:cubicBezTo>
                    <a:pt x="2068" y="3587"/>
                    <a:pt x="1612" y="3435"/>
                    <a:pt x="1247" y="3223"/>
                  </a:cubicBezTo>
                  <a:cubicBezTo>
                    <a:pt x="1186" y="3192"/>
                    <a:pt x="1156" y="3162"/>
                    <a:pt x="1095" y="3131"/>
                  </a:cubicBezTo>
                  <a:cubicBezTo>
                    <a:pt x="1065" y="3101"/>
                    <a:pt x="1004" y="3071"/>
                    <a:pt x="974" y="3040"/>
                  </a:cubicBezTo>
                  <a:cubicBezTo>
                    <a:pt x="913" y="3010"/>
                    <a:pt x="882" y="2979"/>
                    <a:pt x="852" y="2949"/>
                  </a:cubicBezTo>
                  <a:cubicBezTo>
                    <a:pt x="822" y="2919"/>
                    <a:pt x="791" y="2888"/>
                    <a:pt x="761" y="2858"/>
                  </a:cubicBezTo>
                  <a:cubicBezTo>
                    <a:pt x="761" y="2858"/>
                    <a:pt x="730" y="2828"/>
                    <a:pt x="730" y="2828"/>
                  </a:cubicBezTo>
                  <a:cubicBezTo>
                    <a:pt x="730" y="2828"/>
                    <a:pt x="730" y="2797"/>
                    <a:pt x="700" y="2797"/>
                  </a:cubicBezTo>
                  <a:cubicBezTo>
                    <a:pt x="670" y="2767"/>
                    <a:pt x="639" y="2706"/>
                    <a:pt x="578" y="2645"/>
                  </a:cubicBezTo>
                  <a:cubicBezTo>
                    <a:pt x="578" y="2615"/>
                    <a:pt x="548" y="2615"/>
                    <a:pt x="548" y="2584"/>
                  </a:cubicBezTo>
                  <a:cubicBezTo>
                    <a:pt x="548" y="2554"/>
                    <a:pt x="518" y="2554"/>
                    <a:pt x="518" y="2524"/>
                  </a:cubicBezTo>
                  <a:cubicBezTo>
                    <a:pt x="487" y="2493"/>
                    <a:pt x="487" y="2463"/>
                    <a:pt x="487" y="2432"/>
                  </a:cubicBezTo>
                  <a:cubicBezTo>
                    <a:pt x="457" y="2402"/>
                    <a:pt x="457" y="2402"/>
                    <a:pt x="457" y="2372"/>
                  </a:cubicBezTo>
                  <a:cubicBezTo>
                    <a:pt x="426" y="2341"/>
                    <a:pt x="426" y="2311"/>
                    <a:pt x="426" y="2250"/>
                  </a:cubicBezTo>
                  <a:cubicBezTo>
                    <a:pt x="426" y="2250"/>
                    <a:pt x="396" y="2250"/>
                    <a:pt x="396" y="2220"/>
                  </a:cubicBezTo>
                  <a:cubicBezTo>
                    <a:pt x="396" y="2159"/>
                    <a:pt x="396" y="2128"/>
                    <a:pt x="396" y="2068"/>
                  </a:cubicBezTo>
                  <a:cubicBezTo>
                    <a:pt x="396" y="2007"/>
                    <a:pt x="396" y="1976"/>
                    <a:pt x="396" y="1916"/>
                  </a:cubicBezTo>
                  <a:cubicBezTo>
                    <a:pt x="426" y="1855"/>
                    <a:pt x="426" y="1794"/>
                    <a:pt x="457" y="1764"/>
                  </a:cubicBezTo>
                  <a:cubicBezTo>
                    <a:pt x="457" y="1733"/>
                    <a:pt x="457" y="1733"/>
                    <a:pt x="457" y="1733"/>
                  </a:cubicBezTo>
                  <a:cubicBezTo>
                    <a:pt x="487" y="1672"/>
                    <a:pt x="487" y="1642"/>
                    <a:pt x="518" y="1612"/>
                  </a:cubicBezTo>
                  <a:cubicBezTo>
                    <a:pt x="518" y="1581"/>
                    <a:pt x="548" y="1581"/>
                    <a:pt x="548" y="1551"/>
                  </a:cubicBezTo>
                  <a:cubicBezTo>
                    <a:pt x="548" y="1521"/>
                    <a:pt x="578" y="1490"/>
                    <a:pt x="609" y="1460"/>
                  </a:cubicBezTo>
                  <a:cubicBezTo>
                    <a:pt x="609" y="1429"/>
                    <a:pt x="639" y="1429"/>
                    <a:pt x="639" y="1399"/>
                  </a:cubicBezTo>
                  <a:cubicBezTo>
                    <a:pt x="670" y="1369"/>
                    <a:pt x="700" y="1338"/>
                    <a:pt x="730" y="1308"/>
                  </a:cubicBezTo>
                  <a:cubicBezTo>
                    <a:pt x="730" y="1308"/>
                    <a:pt x="761" y="1277"/>
                    <a:pt x="761" y="1247"/>
                  </a:cubicBezTo>
                  <a:cubicBezTo>
                    <a:pt x="791" y="1217"/>
                    <a:pt x="822" y="1186"/>
                    <a:pt x="852" y="1186"/>
                  </a:cubicBezTo>
                  <a:lnTo>
                    <a:pt x="913" y="1125"/>
                  </a:lnTo>
                  <a:cubicBezTo>
                    <a:pt x="974" y="1095"/>
                    <a:pt x="1004" y="1065"/>
                    <a:pt x="1034" y="1034"/>
                  </a:cubicBezTo>
                  <a:cubicBezTo>
                    <a:pt x="1095" y="1004"/>
                    <a:pt x="1156" y="943"/>
                    <a:pt x="1217" y="913"/>
                  </a:cubicBezTo>
                  <a:cubicBezTo>
                    <a:pt x="1338" y="852"/>
                    <a:pt x="1460" y="821"/>
                    <a:pt x="1551" y="761"/>
                  </a:cubicBezTo>
                  <a:cubicBezTo>
                    <a:pt x="1612" y="730"/>
                    <a:pt x="1642" y="700"/>
                    <a:pt x="1703" y="700"/>
                  </a:cubicBezTo>
                  <a:cubicBezTo>
                    <a:pt x="1764" y="669"/>
                    <a:pt x="1825" y="669"/>
                    <a:pt x="1855" y="639"/>
                  </a:cubicBezTo>
                  <a:cubicBezTo>
                    <a:pt x="1977" y="609"/>
                    <a:pt x="2098" y="548"/>
                    <a:pt x="2250" y="517"/>
                  </a:cubicBezTo>
                  <a:cubicBezTo>
                    <a:pt x="2311" y="517"/>
                    <a:pt x="2372" y="517"/>
                    <a:pt x="2433" y="487"/>
                  </a:cubicBezTo>
                  <a:cubicBezTo>
                    <a:pt x="2554" y="457"/>
                    <a:pt x="2676" y="426"/>
                    <a:pt x="2797" y="426"/>
                  </a:cubicBezTo>
                  <a:cubicBezTo>
                    <a:pt x="3010" y="396"/>
                    <a:pt x="3223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3192" y="1"/>
                    <a:pt x="2980" y="31"/>
                    <a:pt x="2767" y="62"/>
                  </a:cubicBezTo>
                  <a:cubicBezTo>
                    <a:pt x="2676" y="62"/>
                    <a:pt x="2585" y="92"/>
                    <a:pt x="2493" y="92"/>
                  </a:cubicBezTo>
                  <a:cubicBezTo>
                    <a:pt x="2372" y="122"/>
                    <a:pt x="2250" y="122"/>
                    <a:pt x="2159" y="153"/>
                  </a:cubicBezTo>
                  <a:cubicBezTo>
                    <a:pt x="2037" y="183"/>
                    <a:pt x="1916" y="213"/>
                    <a:pt x="1825" y="274"/>
                  </a:cubicBezTo>
                  <a:cubicBezTo>
                    <a:pt x="1733" y="274"/>
                    <a:pt x="1642" y="305"/>
                    <a:pt x="1581" y="335"/>
                  </a:cubicBezTo>
                  <a:cubicBezTo>
                    <a:pt x="1460" y="365"/>
                    <a:pt x="1369" y="426"/>
                    <a:pt x="1278" y="487"/>
                  </a:cubicBezTo>
                  <a:cubicBezTo>
                    <a:pt x="1217" y="517"/>
                    <a:pt x="1126" y="548"/>
                    <a:pt x="1034" y="578"/>
                  </a:cubicBezTo>
                  <a:cubicBezTo>
                    <a:pt x="730" y="761"/>
                    <a:pt x="487" y="1004"/>
                    <a:pt x="305" y="1247"/>
                  </a:cubicBezTo>
                  <a:cubicBezTo>
                    <a:pt x="305" y="1247"/>
                    <a:pt x="274" y="1247"/>
                    <a:pt x="274" y="1277"/>
                  </a:cubicBezTo>
                  <a:cubicBezTo>
                    <a:pt x="274" y="1277"/>
                    <a:pt x="274" y="1308"/>
                    <a:pt x="244" y="1308"/>
                  </a:cubicBezTo>
                  <a:cubicBezTo>
                    <a:pt x="214" y="1369"/>
                    <a:pt x="183" y="1399"/>
                    <a:pt x="153" y="1460"/>
                  </a:cubicBezTo>
                  <a:cubicBezTo>
                    <a:pt x="62" y="1642"/>
                    <a:pt x="1" y="1855"/>
                    <a:pt x="1" y="2068"/>
                  </a:cubicBezTo>
                  <a:cubicBezTo>
                    <a:pt x="1" y="2098"/>
                    <a:pt x="31" y="2128"/>
                    <a:pt x="31" y="2189"/>
                  </a:cubicBezTo>
                  <a:cubicBezTo>
                    <a:pt x="31" y="2280"/>
                    <a:pt x="62" y="2402"/>
                    <a:pt x="92" y="2493"/>
                  </a:cubicBezTo>
                  <a:cubicBezTo>
                    <a:pt x="122" y="2615"/>
                    <a:pt x="183" y="2736"/>
                    <a:pt x="244" y="2828"/>
                  </a:cubicBezTo>
                  <a:cubicBezTo>
                    <a:pt x="244" y="2858"/>
                    <a:pt x="244" y="2858"/>
                    <a:pt x="274" y="2858"/>
                  </a:cubicBezTo>
                  <a:cubicBezTo>
                    <a:pt x="305" y="2949"/>
                    <a:pt x="366" y="3010"/>
                    <a:pt x="426" y="3101"/>
                  </a:cubicBezTo>
                  <a:lnTo>
                    <a:pt x="457" y="3101"/>
                  </a:lnTo>
                  <a:cubicBezTo>
                    <a:pt x="548" y="3192"/>
                    <a:pt x="639" y="3253"/>
                    <a:pt x="730" y="3344"/>
                  </a:cubicBezTo>
                  <a:cubicBezTo>
                    <a:pt x="852" y="3435"/>
                    <a:pt x="943" y="3496"/>
                    <a:pt x="1034" y="3557"/>
                  </a:cubicBezTo>
                  <a:cubicBezTo>
                    <a:pt x="1460" y="3800"/>
                    <a:pt x="1946" y="3983"/>
                    <a:pt x="2493" y="4043"/>
                  </a:cubicBezTo>
                  <a:cubicBezTo>
                    <a:pt x="2676" y="4074"/>
                    <a:pt x="2858" y="4104"/>
                    <a:pt x="3040" y="4135"/>
                  </a:cubicBezTo>
                  <a:lnTo>
                    <a:pt x="3770" y="4135"/>
                  </a:lnTo>
                  <a:cubicBezTo>
                    <a:pt x="3952" y="4104"/>
                    <a:pt x="4135" y="4104"/>
                    <a:pt x="4317" y="4074"/>
                  </a:cubicBezTo>
                  <a:cubicBezTo>
                    <a:pt x="4864" y="3983"/>
                    <a:pt x="5381" y="3800"/>
                    <a:pt x="5806" y="3557"/>
                  </a:cubicBezTo>
                  <a:cubicBezTo>
                    <a:pt x="5898" y="3496"/>
                    <a:pt x="5989" y="3435"/>
                    <a:pt x="6080" y="3375"/>
                  </a:cubicBezTo>
                  <a:cubicBezTo>
                    <a:pt x="6293" y="3223"/>
                    <a:pt x="6445" y="3071"/>
                    <a:pt x="6566" y="2888"/>
                  </a:cubicBezTo>
                  <a:cubicBezTo>
                    <a:pt x="6658" y="2767"/>
                    <a:pt x="6718" y="2645"/>
                    <a:pt x="6779" y="2493"/>
                  </a:cubicBezTo>
                  <a:cubicBezTo>
                    <a:pt x="6810" y="2372"/>
                    <a:pt x="6840" y="2220"/>
                    <a:pt x="6840" y="2098"/>
                  </a:cubicBezTo>
                  <a:lnTo>
                    <a:pt x="6840" y="2068"/>
                  </a:lnTo>
                  <a:cubicBezTo>
                    <a:pt x="6840" y="2007"/>
                    <a:pt x="6810" y="1946"/>
                    <a:pt x="6810" y="1855"/>
                  </a:cubicBezTo>
                  <a:cubicBezTo>
                    <a:pt x="6779" y="1581"/>
                    <a:pt x="6627" y="1338"/>
                    <a:pt x="6414" y="1095"/>
                  </a:cubicBezTo>
                  <a:cubicBezTo>
                    <a:pt x="6262" y="882"/>
                    <a:pt x="6050" y="730"/>
                    <a:pt x="5776" y="578"/>
                  </a:cubicBezTo>
                  <a:cubicBezTo>
                    <a:pt x="5715" y="548"/>
                    <a:pt x="5624" y="487"/>
                    <a:pt x="5563" y="457"/>
                  </a:cubicBezTo>
                  <a:cubicBezTo>
                    <a:pt x="5472" y="426"/>
                    <a:pt x="5411" y="396"/>
                    <a:pt x="5320" y="365"/>
                  </a:cubicBezTo>
                  <a:cubicBezTo>
                    <a:pt x="5290" y="335"/>
                    <a:pt x="5259" y="335"/>
                    <a:pt x="5259" y="335"/>
                  </a:cubicBezTo>
                  <a:cubicBezTo>
                    <a:pt x="5229" y="305"/>
                    <a:pt x="5229" y="305"/>
                    <a:pt x="5199" y="305"/>
                  </a:cubicBezTo>
                  <a:cubicBezTo>
                    <a:pt x="5138" y="274"/>
                    <a:pt x="5047" y="244"/>
                    <a:pt x="4986" y="244"/>
                  </a:cubicBezTo>
                  <a:lnTo>
                    <a:pt x="4955" y="244"/>
                  </a:lnTo>
                  <a:cubicBezTo>
                    <a:pt x="4895" y="213"/>
                    <a:pt x="4803" y="183"/>
                    <a:pt x="4743" y="153"/>
                  </a:cubicBezTo>
                  <a:lnTo>
                    <a:pt x="4682" y="153"/>
                  </a:lnTo>
                  <a:cubicBezTo>
                    <a:pt x="4621" y="153"/>
                    <a:pt x="4591" y="122"/>
                    <a:pt x="4530" y="122"/>
                  </a:cubicBezTo>
                  <a:lnTo>
                    <a:pt x="4499" y="122"/>
                  </a:lnTo>
                  <a:cubicBezTo>
                    <a:pt x="4439" y="92"/>
                    <a:pt x="4378" y="92"/>
                    <a:pt x="4347" y="92"/>
                  </a:cubicBezTo>
                  <a:lnTo>
                    <a:pt x="4317" y="92"/>
                  </a:lnTo>
                  <a:cubicBezTo>
                    <a:pt x="4256" y="62"/>
                    <a:pt x="4165" y="62"/>
                    <a:pt x="4104" y="62"/>
                  </a:cubicBezTo>
                  <a:lnTo>
                    <a:pt x="4044" y="62"/>
                  </a:lnTo>
                  <a:cubicBezTo>
                    <a:pt x="3952" y="31"/>
                    <a:pt x="3861" y="31"/>
                    <a:pt x="3770" y="31"/>
                  </a:cubicBezTo>
                  <a:cubicBezTo>
                    <a:pt x="3648" y="1"/>
                    <a:pt x="3527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670344" y="3551582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500314" y="3646259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939650" y="1807098"/>
              <a:ext cx="3011867" cy="2796818"/>
            </a:xfrm>
            <a:custGeom>
              <a:avLst/>
              <a:gdLst/>
              <a:ahLst/>
              <a:cxnLst/>
              <a:rect l="l" t="t" r="r" b="b"/>
              <a:pathLst>
                <a:path w="99607" h="92495" extrusionOk="0">
                  <a:moveTo>
                    <a:pt x="46445" y="7417"/>
                  </a:moveTo>
                  <a:lnTo>
                    <a:pt x="46414" y="10761"/>
                  </a:lnTo>
                  <a:lnTo>
                    <a:pt x="46414" y="10913"/>
                  </a:lnTo>
                  <a:lnTo>
                    <a:pt x="46414" y="10943"/>
                  </a:lnTo>
                  <a:lnTo>
                    <a:pt x="46414" y="11004"/>
                  </a:lnTo>
                  <a:lnTo>
                    <a:pt x="46414" y="11034"/>
                  </a:lnTo>
                  <a:cubicBezTo>
                    <a:pt x="46414" y="11065"/>
                    <a:pt x="46414" y="11065"/>
                    <a:pt x="46414" y="11126"/>
                  </a:cubicBezTo>
                  <a:cubicBezTo>
                    <a:pt x="46414" y="11126"/>
                    <a:pt x="46384" y="11156"/>
                    <a:pt x="46384" y="11186"/>
                  </a:cubicBezTo>
                  <a:lnTo>
                    <a:pt x="46384" y="11217"/>
                  </a:lnTo>
                  <a:cubicBezTo>
                    <a:pt x="46354" y="11369"/>
                    <a:pt x="46323" y="11521"/>
                    <a:pt x="46293" y="11582"/>
                  </a:cubicBezTo>
                  <a:lnTo>
                    <a:pt x="46262" y="11642"/>
                  </a:lnTo>
                  <a:lnTo>
                    <a:pt x="46232" y="11734"/>
                  </a:lnTo>
                  <a:lnTo>
                    <a:pt x="46202" y="11825"/>
                  </a:lnTo>
                  <a:cubicBezTo>
                    <a:pt x="46171" y="11886"/>
                    <a:pt x="46141" y="11946"/>
                    <a:pt x="46110" y="12037"/>
                  </a:cubicBezTo>
                  <a:lnTo>
                    <a:pt x="46080" y="12037"/>
                  </a:lnTo>
                  <a:lnTo>
                    <a:pt x="46080" y="12068"/>
                  </a:lnTo>
                  <a:lnTo>
                    <a:pt x="46050" y="12068"/>
                  </a:lnTo>
                  <a:cubicBezTo>
                    <a:pt x="46050" y="12129"/>
                    <a:pt x="46019" y="12159"/>
                    <a:pt x="45989" y="12220"/>
                  </a:cubicBezTo>
                  <a:lnTo>
                    <a:pt x="45959" y="12250"/>
                  </a:lnTo>
                  <a:cubicBezTo>
                    <a:pt x="45928" y="12281"/>
                    <a:pt x="45898" y="12341"/>
                    <a:pt x="45867" y="12372"/>
                  </a:cubicBezTo>
                  <a:cubicBezTo>
                    <a:pt x="45837" y="12402"/>
                    <a:pt x="45807" y="12463"/>
                    <a:pt x="45746" y="12493"/>
                  </a:cubicBezTo>
                  <a:lnTo>
                    <a:pt x="45715" y="12554"/>
                  </a:lnTo>
                  <a:cubicBezTo>
                    <a:pt x="45594" y="12676"/>
                    <a:pt x="45472" y="12767"/>
                    <a:pt x="45351" y="12858"/>
                  </a:cubicBezTo>
                  <a:lnTo>
                    <a:pt x="45351" y="12889"/>
                  </a:lnTo>
                  <a:lnTo>
                    <a:pt x="45320" y="12889"/>
                  </a:lnTo>
                  <a:lnTo>
                    <a:pt x="45229" y="12949"/>
                  </a:lnTo>
                  <a:cubicBezTo>
                    <a:pt x="45107" y="13041"/>
                    <a:pt x="44955" y="13132"/>
                    <a:pt x="44773" y="13193"/>
                  </a:cubicBezTo>
                  <a:cubicBezTo>
                    <a:pt x="44773" y="13193"/>
                    <a:pt x="44743" y="13223"/>
                    <a:pt x="44712" y="13223"/>
                  </a:cubicBezTo>
                  <a:lnTo>
                    <a:pt x="44621" y="13253"/>
                  </a:lnTo>
                  <a:cubicBezTo>
                    <a:pt x="44439" y="13314"/>
                    <a:pt x="44226" y="13375"/>
                    <a:pt x="44013" y="13405"/>
                  </a:cubicBezTo>
                  <a:lnTo>
                    <a:pt x="43892" y="13405"/>
                  </a:lnTo>
                  <a:lnTo>
                    <a:pt x="43800" y="13436"/>
                  </a:lnTo>
                  <a:lnTo>
                    <a:pt x="43679" y="13436"/>
                  </a:lnTo>
                  <a:cubicBezTo>
                    <a:pt x="43527" y="13436"/>
                    <a:pt x="43405" y="13436"/>
                    <a:pt x="43314" y="13405"/>
                  </a:cubicBezTo>
                  <a:lnTo>
                    <a:pt x="43162" y="13405"/>
                  </a:lnTo>
                  <a:cubicBezTo>
                    <a:pt x="43101" y="13405"/>
                    <a:pt x="43041" y="13375"/>
                    <a:pt x="42980" y="13375"/>
                  </a:cubicBezTo>
                  <a:lnTo>
                    <a:pt x="42919" y="13375"/>
                  </a:lnTo>
                  <a:cubicBezTo>
                    <a:pt x="42858" y="13345"/>
                    <a:pt x="42828" y="13345"/>
                    <a:pt x="42797" y="13345"/>
                  </a:cubicBezTo>
                  <a:lnTo>
                    <a:pt x="42676" y="13314"/>
                  </a:lnTo>
                  <a:cubicBezTo>
                    <a:pt x="42493" y="13253"/>
                    <a:pt x="42341" y="13193"/>
                    <a:pt x="42189" y="13101"/>
                  </a:cubicBezTo>
                  <a:cubicBezTo>
                    <a:pt x="42159" y="13101"/>
                    <a:pt x="42129" y="13071"/>
                    <a:pt x="42098" y="13041"/>
                  </a:cubicBezTo>
                  <a:cubicBezTo>
                    <a:pt x="42037" y="13041"/>
                    <a:pt x="42007" y="13010"/>
                    <a:pt x="41946" y="12980"/>
                  </a:cubicBezTo>
                  <a:cubicBezTo>
                    <a:pt x="41825" y="12889"/>
                    <a:pt x="41703" y="12797"/>
                    <a:pt x="41551" y="12645"/>
                  </a:cubicBezTo>
                  <a:cubicBezTo>
                    <a:pt x="41490" y="12615"/>
                    <a:pt x="41460" y="12554"/>
                    <a:pt x="41430" y="12524"/>
                  </a:cubicBezTo>
                  <a:lnTo>
                    <a:pt x="41399" y="12493"/>
                  </a:lnTo>
                  <a:lnTo>
                    <a:pt x="41369" y="12433"/>
                  </a:lnTo>
                  <a:lnTo>
                    <a:pt x="41308" y="12402"/>
                  </a:lnTo>
                  <a:lnTo>
                    <a:pt x="41278" y="12341"/>
                  </a:lnTo>
                  <a:lnTo>
                    <a:pt x="41247" y="12311"/>
                  </a:lnTo>
                  <a:lnTo>
                    <a:pt x="41247" y="12281"/>
                  </a:lnTo>
                  <a:lnTo>
                    <a:pt x="41217" y="12281"/>
                  </a:lnTo>
                  <a:lnTo>
                    <a:pt x="41186" y="12220"/>
                  </a:lnTo>
                  <a:lnTo>
                    <a:pt x="41156" y="12159"/>
                  </a:lnTo>
                  <a:lnTo>
                    <a:pt x="41126" y="12159"/>
                  </a:lnTo>
                  <a:lnTo>
                    <a:pt x="41126" y="12129"/>
                  </a:lnTo>
                  <a:lnTo>
                    <a:pt x="41126" y="12098"/>
                  </a:lnTo>
                  <a:lnTo>
                    <a:pt x="41095" y="12068"/>
                  </a:lnTo>
                  <a:lnTo>
                    <a:pt x="41065" y="12007"/>
                  </a:lnTo>
                  <a:lnTo>
                    <a:pt x="41034" y="11946"/>
                  </a:lnTo>
                  <a:cubicBezTo>
                    <a:pt x="41004" y="11886"/>
                    <a:pt x="40974" y="11825"/>
                    <a:pt x="40943" y="11734"/>
                  </a:cubicBezTo>
                  <a:lnTo>
                    <a:pt x="40913" y="11673"/>
                  </a:lnTo>
                  <a:lnTo>
                    <a:pt x="40852" y="11551"/>
                  </a:lnTo>
                  <a:cubicBezTo>
                    <a:pt x="40852" y="11521"/>
                    <a:pt x="40852" y="11460"/>
                    <a:pt x="40822" y="11399"/>
                  </a:cubicBezTo>
                  <a:cubicBezTo>
                    <a:pt x="40791" y="11338"/>
                    <a:pt x="40791" y="11308"/>
                    <a:pt x="40791" y="11278"/>
                  </a:cubicBezTo>
                  <a:lnTo>
                    <a:pt x="40791" y="11247"/>
                  </a:lnTo>
                  <a:lnTo>
                    <a:pt x="40791" y="11217"/>
                  </a:lnTo>
                  <a:lnTo>
                    <a:pt x="40761" y="11156"/>
                  </a:lnTo>
                  <a:lnTo>
                    <a:pt x="40761" y="11095"/>
                  </a:lnTo>
                  <a:lnTo>
                    <a:pt x="40761" y="11065"/>
                  </a:lnTo>
                  <a:cubicBezTo>
                    <a:pt x="40761" y="11004"/>
                    <a:pt x="40730" y="10943"/>
                    <a:pt x="40730" y="10852"/>
                  </a:cubicBezTo>
                  <a:lnTo>
                    <a:pt x="40730" y="10730"/>
                  </a:lnTo>
                  <a:lnTo>
                    <a:pt x="40761" y="7417"/>
                  </a:lnTo>
                  <a:lnTo>
                    <a:pt x="40852" y="7478"/>
                  </a:lnTo>
                  <a:lnTo>
                    <a:pt x="40913" y="7509"/>
                  </a:lnTo>
                  <a:lnTo>
                    <a:pt x="40974" y="7539"/>
                  </a:lnTo>
                  <a:lnTo>
                    <a:pt x="41065" y="7569"/>
                  </a:lnTo>
                  <a:lnTo>
                    <a:pt x="41156" y="7600"/>
                  </a:lnTo>
                  <a:lnTo>
                    <a:pt x="41217" y="7630"/>
                  </a:lnTo>
                  <a:lnTo>
                    <a:pt x="41278" y="7630"/>
                  </a:lnTo>
                  <a:lnTo>
                    <a:pt x="41278" y="7661"/>
                  </a:lnTo>
                  <a:cubicBezTo>
                    <a:pt x="41338" y="7661"/>
                    <a:pt x="41369" y="7691"/>
                    <a:pt x="41430" y="7721"/>
                  </a:cubicBezTo>
                  <a:cubicBezTo>
                    <a:pt x="41855" y="7873"/>
                    <a:pt x="42433" y="7995"/>
                    <a:pt x="43101" y="8025"/>
                  </a:cubicBezTo>
                  <a:lnTo>
                    <a:pt x="44074" y="8025"/>
                  </a:lnTo>
                  <a:cubicBezTo>
                    <a:pt x="44317" y="7995"/>
                    <a:pt x="44530" y="7995"/>
                    <a:pt x="44743" y="7964"/>
                  </a:cubicBezTo>
                  <a:cubicBezTo>
                    <a:pt x="44864" y="7934"/>
                    <a:pt x="44986" y="7934"/>
                    <a:pt x="45077" y="7904"/>
                  </a:cubicBezTo>
                  <a:cubicBezTo>
                    <a:pt x="45199" y="7873"/>
                    <a:pt x="45290" y="7873"/>
                    <a:pt x="45381" y="7843"/>
                  </a:cubicBezTo>
                  <a:cubicBezTo>
                    <a:pt x="45563" y="7782"/>
                    <a:pt x="45746" y="7752"/>
                    <a:pt x="45867" y="7691"/>
                  </a:cubicBezTo>
                  <a:lnTo>
                    <a:pt x="45898" y="7661"/>
                  </a:lnTo>
                  <a:lnTo>
                    <a:pt x="45928" y="7661"/>
                  </a:lnTo>
                  <a:cubicBezTo>
                    <a:pt x="46050" y="7600"/>
                    <a:pt x="46141" y="7569"/>
                    <a:pt x="46232" y="7539"/>
                  </a:cubicBezTo>
                  <a:cubicBezTo>
                    <a:pt x="46293" y="7509"/>
                    <a:pt x="46323" y="7478"/>
                    <a:pt x="46354" y="7478"/>
                  </a:cubicBezTo>
                  <a:lnTo>
                    <a:pt x="46445" y="7417"/>
                  </a:lnTo>
                  <a:close/>
                  <a:moveTo>
                    <a:pt x="46840" y="7174"/>
                  </a:moveTo>
                  <a:cubicBezTo>
                    <a:pt x="47934" y="7448"/>
                    <a:pt x="48968" y="7813"/>
                    <a:pt x="49849" y="8329"/>
                  </a:cubicBezTo>
                  <a:cubicBezTo>
                    <a:pt x="51491" y="9272"/>
                    <a:pt x="52402" y="10518"/>
                    <a:pt x="52402" y="11855"/>
                  </a:cubicBezTo>
                  <a:lnTo>
                    <a:pt x="52402" y="11886"/>
                  </a:lnTo>
                  <a:cubicBezTo>
                    <a:pt x="52372" y="13010"/>
                    <a:pt x="51734" y="14074"/>
                    <a:pt x="50487" y="14955"/>
                  </a:cubicBezTo>
                  <a:cubicBezTo>
                    <a:pt x="50305" y="15077"/>
                    <a:pt x="50184" y="15168"/>
                    <a:pt x="50001" y="15290"/>
                  </a:cubicBezTo>
                  <a:lnTo>
                    <a:pt x="49910" y="15351"/>
                  </a:lnTo>
                  <a:cubicBezTo>
                    <a:pt x="49606" y="15503"/>
                    <a:pt x="49332" y="15655"/>
                    <a:pt x="48998" y="15776"/>
                  </a:cubicBezTo>
                  <a:cubicBezTo>
                    <a:pt x="48968" y="15776"/>
                    <a:pt x="48937" y="15746"/>
                    <a:pt x="48907" y="15746"/>
                  </a:cubicBezTo>
                  <a:cubicBezTo>
                    <a:pt x="48816" y="15746"/>
                    <a:pt x="48725" y="15807"/>
                    <a:pt x="48725" y="15898"/>
                  </a:cubicBezTo>
                  <a:cubicBezTo>
                    <a:pt x="48299" y="16080"/>
                    <a:pt x="47873" y="16202"/>
                    <a:pt x="47448" y="16323"/>
                  </a:cubicBezTo>
                  <a:cubicBezTo>
                    <a:pt x="46232" y="16658"/>
                    <a:pt x="44910" y="16825"/>
                    <a:pt x="43591" y="16825"/>
                  </a:cubicBezTo>
                  <a:cubicBezTo>
                    <a:pt x="42273" y="16825"/>
                    <a:pt x="40958" y="16658"/>
                    <a:pt x="39758" y="16323"/>
                  </a:cubicBezTo>
                  <a:cubicBezTo>
                    <a:pt x="38907" y="16080"/>
                    <a:pt x="38086" y="15746"/>
                    <a:pt x="37387" y="15351"/>
                  </a:cubicBezTo>
                  <a:cubicBezTo>
                    <a:pt x="37144" y="15199"/>
                    <a:pt x="36931" y="15047"/>
                    <a:pt x="36718" y="14895"/>
                  </a:cubicBezTo>
                  <a:cubicBezTo>
                    <a:pt x="36202" y="14530"/>
                    <a:pt x="35776" y="14135"/>
                    <a:pt x="35442" y="13679"/>
                  </a:cubicBezTo>
                  <a:cubicBezTo>
                    <a:pt x="35411" y="13618"/>
                    <a:pt x="35381" y="13557"/>
                    <a:pt x="35320" y="13496"/>
                  </a:cubicBezTo>
                  <a:cubicBezTo>
                    <a:pt x="35290" y="13405"/>
                    <a:pt x="35259" y="13345"/>
                    <a:pt x="35229" y="13314"/>
                  </a:cubicBezTo>
                  <a:cubicBezTo>
                    <a:pt x="34955" y="12858"/>
                    <a:pt x="34834" y="12402"/>
                    <a:pt x="34803" y="11916"/>
                  </a:cubicBezTo>
                  <a:cubicBezTo>
                    <a:pt x="34773" y="10609"/>
                    <a:pt x="35685" y="9302"/>
                    <a:pt x="37326" y="8329"/>
                  </a:cubicBezTo>
                  <a:cubicBezTo>
                    <a:pt x="38238" y="7813"/>
                    <a:pt x="39271" y="7448"/>
                    <a:pt x="40366" y="7205"/>
                  </a:cubicBezTo>
                  <a:lnTo>
                    <a:pt x="40366" y="10761"/>
                  </a:lnTo>
                  <a:lnTo>
                    <a:pt x="40366" y="10913"/>
                  </a:lnTo>
                  <a:cubicBezTo>
                    <a:pt x="40366" y="10974"/>
                    <a:pt x="40396" y="11065"/>
                    <a:pt x="40396" y="11095"/>
                  </a:cubicBezTo>
                  <a:lnTo>
                    <a:pt x="40396" y="11156"/>
                  </a:lnTo>
                  <a:lnTo>
                    <a:pt x="40578" y="11156"/>
                  </a:lnTo>
                  <a:lnTo>
                    <a:pt x="40396" y="11217"/>
                  </a:lnTo>
                  <a:lnTo>
                    <a:pt x="40396" y="11247"/>
                  </a:lnTo>
                  <a:lnTo>
                    <a:pt x="40427" y="11338"/>
                  </a:lnTo>
                  <a:cubicBezTo>
                    <a:pt x="40427" y="11399"/>
                    <a:pt x="40457" y="11430"/>
                    <a:pt x="40457" y="11490"/>
                  </a:cubicBezTo>
                  <a:lnTo>
                    <a:pt x="40487" y="11551"/>
                  </a:lnTo>
                  <a:cubicBezTo>
                    <a:pt x="40487" y="11582"/>
                    <a:pt x="40487" y="11612"/>
                    <a:pt x="40518" y="11673"/>
                  </a:cubicBezTo>
                  <a:lnTo>
                    <a:pt x="40548" y="11794"/>
                  </a:lnTo>
                  <a:lnTo>
                    <a:pt x="40578" y="11825"/>
                  </a:lnTo>
                  <a:lnTo>
                    <a:pt x="40578" y="11855"/>
                  </a:lnTo>
                  <a:lnTo>
                    <a:pt x="40609" y="11916"/>
                  </a:lnTo>
                  <a:cubicBezTo>
                    <a:pt x="40639" y="11977"/>
                    <a:pt x="40670" y="12037"/>
                    <a:pt x="40700" y="12129"/>
                  </a:cubicBezTo>
                  <a:lnTo>
                    <a:pt x="40730" y="12189"/>
                  </a:lnTo>
                  <a:lnTo>
                    <a:pt x="40761" y="12220"/>
                  </a:lnTo>
                  <a:lnTo>
                    <a:pt x="40791" y="12311"/>
                  </a:lnTo>
                  <a:lnTo>
                    <a:pt x="40822" y="12311"/>
                  </a:lnTo>
                  <a:lnTo>
                    <a:pt x="40822" y="12372"/>
                  </a:lnTo>
                  <a:lnTo>
                    <a:pt x="40852" y="12372"/>
                  </a:lnTo>
                  <a:cubicBezTo>
                    <a:pt x="40852" y="12402"/>
                    <a:pt x="40882" y="12433"/>
                    <a:pt x="40913" y="12493"/>
                  </a:cubicBezTo>
                  <a:lnTo>
                    <a:pt x="40943" y="12524"/>
                  </a:lnTo>
                  <a:lnTo>
                    <a:pt x="40974" y="12585"/>
                  </a:lnTo>
                  <a:lnTo>
                    <a:pt x="41034" y="12645"/>
                  </a:lnTo>
                  <a:lnTo>
                    <a:pt x="41065" y="12676"/>
                  </a:lnTo>
                  <a:lnTo>
                    <a:pt x="41126" y="12737"/>
                  </a:lnTo>
                  <a:lnTo>
                    <a:pt x="41156" y="12767"/>
                  </a:lnTo>
                  <a:cubicBezTo>
                    <a:pt x="41186" y="12828"/>
                    <a:pt x="41247" y="12889"/>
                    <a:pt x="41308" y="12949"/>
                  </a:cubicBezTo>
                  <a:cubicBezTo>
                    <a:pt x="41490" y="13101"/>
                    <a:pt x="41642" y="13223"/>
                    <a:pt x="41734" y="13284"/>
                  </a:cubicBezTo>
                  <a:lnTo>
                    <a:pt x="41764" y="13314"/>
                  </a:lnTo>
                  <a:cubicBezTo>
                    <a:pt x="41825" y="13345"/>
                    <a:pt x="41855" y="13375"/>
                    <a:pt x="41916" y="13375"/>
                  </a:cubicBezTo>
                  <a:cubicBezTo>
                    <a:pt x="41977" y="13405"/>
                    <a:pt x="42007" y="13436"/>
                    <a:pt x="42037" y="13466"/>
                  </a:cubicBezTo>
                  <a:cubicBezTo>
                    <a:pt x="42220" y="13557"/>
                    <a:pt x="42402" y="13618"/>
                    <a:pt x="42585" y="13679"/>
                  </a:cubicBezTo>
                  <a:cubicBezTo>
                    <a:pt x="42645" y="13679"/>
                    <a:pt x="42676" y="13709"/>
                    <a:pt x="42737" y="13709"/>
                  </a:cubicBezTo>
                  <a:cubicBezTo>
                    <a:pt x="42767" y="13709"/>
                    <a:pt x="42797" y="13740"/>
                    <a:pt x="42858" y="13740"/>
                  </a:cubicBezTo>
                  <a:lnTo>
                    <a:pt x="42889" y="13740"/>
                  </a:lnTo>
                  <a:lnTo>
                    <a:pt x="42949" y="13770"/>
                  </a:lnTo>
                  <a:lnTo>
                    <a:pt x="43162" y="13770"/>
                  </a:lnTo>
                  <a:lnTo>
                    <a:pt x="43162" y="13800"/>
                  </a:lnTo>
                  <a:lnTo>
                    <a:pt x="43952" y="13800"/>
                  </a:lnTo>
                  <a:cubicBezTo>
                    <a:pt x="43983" y="13800"/>
                    <a:pt x="44044" y="13770"/>
                    <a:pt x="44104" y="13770"/>
                  </a:cubicBezTo>
                  <a:cubicBezTo>
                    <a:pt x="44317" y="13740"/>
                    <a:pt x="44560" y="13679"/>
                    <a:pt x="44773" y="13618"/>
                  </a:cubicBezTo>
                  <a:cubicBezTo>
                    <a:pt x="44803" y="13588"/>
                    <a:pt x="44834" y="13588"/>
                    <a:pt x="44864" y="13588"/>
                  </a:cubicBezTo>
                  <a:cubicBezTo>
                    <a:pt x="44895" y="13588"/>
                    <a:pt x="44925" y="13557"/>
                    <a:pt x="44955" y="13527"/>
                  </a:cubicBezTo>
                  <a:cubicBezTo>
                    <a:pt x="45138" y="13466"/>
                    <a:pt x="45320" y="13375"/>
                    <a:pt x="45472" y="13284"/>
                  </a:cubicBezTo>
                  <a:cubicBezTo>
                    <a:pt x="45503" y="13253"/>
                    <a:pt x="45533" y="13223"/>
                    <a:pt x="45563" y="13193"/>
                  </a:cubicBezTo>
                  <a:lnTo>
                    <a:pt x="45594" y="13162"/>
                  </a:lnTo>
                  <a:cubicBezTo>
                    <a:pt x="45746" y="13071"/>
                    <a:pt x="45898" y="12949"/>
                    <a:pt x="46019" y="12797"/>
                  </a:cubicBezTo>
                  <a:lnTo>
                    <a:pt x="46050" y="12737"/>
                  </a:lnTo>
                  <a:cubicBezTo>
                    <a:pt x="46110" y="12706"/>
                    <a:pt x="46141" y="12645"/>
                    <a:pt x="46171" y="12615"/>
                  </a:cubicBezTo>
                  <a:cubicBezTo>
                    <a:pt x="46232" y="12554"/>
                    <a:pt x="46262" y="12493"/>
                    <a:pt x="46262" y="12493"/>
                  </a:cubicBezTo>
                  <a:lnTo>
                    <a:pt x="46293" y="12433"/>
                  </a:lnTo>
                  <a:lnTo>
                    <a:pt x="46323" y="12402"/>
                  </a:lnTo>
                  <a:cubicBezTo>
                    <a:pt x="46354" y="12372"/>
                    <a:pt x="46384" y="12311"/>
                    <a:pt x="46414" y="12281"/>
                  </a:cubicBezTo>
                  <a:lnTo>
                    <a:pt x="46414" y="12250"/>
                  </a:lnTo>
                  <a:lnTo>
                    <a:pt x="46414" y="12220"/>
                  </a:lnTo>
                  <a:lnTo>
                    <a:pt x="46445" y="12189"/>
                  </a:lnTo>
                  <a:cubicBezTo>
                    <a:pt x="46506" y="12129"/>
                    <a:pt x="46536" y="12037"/>
                    <a:pt x="46566" y="11977"/>
                  </a:cubicBezTo>
                  <a:lnTo>
                    <a:pt x="46597" y="11886"/>
                  </a:lnTo>
                  <a:lnTo>
                    <a:pt x="46627" y="11794"/>
                  </a:lnTo>
                  <a:lnTo>
                    <a:pt x="46658" y="11764"/>
                  </a:lnTo>
                  <a:lnTo>
                    <a:pt x="46658" y="11703"/>
                  </a:lnTo>
                  <a:cubicBezTo>
                    <a:pt x="46688" y="11612"/>
                    <a:pt x="46749" y="11460"/>
                    <a:pt x="46779" y="11278"/>
                  </a:cubicBezTo>
                  <a:lnTo>
                    <a:pt x="46779" y="11217"/>
                  </a:lnTo>
                  <a:lnTo>
                    <a:pt x="46810" y="11156"/>
                  </a:lnTo>
                  <a:lnTo>
                    <a:pt x="46810" y="11065"/>
                  </a:lnTo>
                  <a:lnTo>
                    <a:pt x="46810" y="11034"/>
                  </a:lnTo>
                  <a:lnTo>
                    <a:pt x="46810" y="10974"/>
                  </a:lnTo>
                  <a:lnTo>
                    <a:pt x="46810" y="10913"/>
                  </a:lnTo>
                  <a:lnTo>
                    <a:pt x="46840" y="7174"/>
                  </a:lnTo>
                  <a:close/>
                  <a:moveTo>
                    <a:pt x="52372" y="13436"/>
                  </a:moveTo>
                  <a:lnTo>
                    <a:pt x="52372" y="17205"/>
                  </a:lnTo>
                  <a:cubicBezTo>
                    <a:pt x="52372" y="18177"/>
                    <a:pt x="51825" y="19150"/>
                    <a:pt x="50822" y="19971"/>
                  </a:cubicBezTo>
                  <a:lnTo>
                    <a:pt x="50822" y="15168"/>
                  </a:lnTo>
                  <a:cubicBezTo>
                    <a:pt x="51521" y="14652"/>
                    <a:pt x="52068" y="14074"/>
                    <a:pt x="52372" y="13436"/>
                  </a:cubicBezTo>
                  <a:close/>
                  <a:moveTo>
                    <a:pt x="34803" y="13345"/>
                  </a:moveTo>
                  <a:cubicBezTo>
                    <a:pt x="34834" y="13405"/>
                    <a:pt x="34834" y="13466"/>
                    <a:pt x="34864" y="13527"/>
                  </a:cubicBezTo>
                  <a:cubicBezTo>
                    <a:pt x="34925" y="13588"/>
                    <a:pt x="34955" y="13648"/>
                    <a:pt x="34986" y="13709"/>
                  </a:cubicBezTo>
                  <a:cubicBezTo>
                    <a:pt x="35046" y="13770"/>
                    <a:pt x="35077" y="13831"/>
                    <a:pt x="35107" y="13892"/>
                  </a:cubicBezTo>
                  <a:cubicBezTo>
                    <a:pt x="35472" y="14408"/>
                    <a:pt x="35928" y="14834"/>
                    <a:pt x="36475" y="15229"/>
                  </a:cubicBezTo>
                  <a:cubicBezTo>
                    <a:pt x="36688" y="15381"/>
                    <a:pt x="36931" y="15533"/>
                    <a:pt x="37205" y="15715"/>
                  </a:cubicBezTo>
                  <a:cubicBezTo>
                    <a:pt x="37357" y="15776"/>
                    <a:pt x="37509" y="15867"/>
                    <a:pt x="37660" y="15928"/>
                  </a:cubicBezTo>
                  <a:lnTo>
                    <a:pt x="37660" y="20822"/>
                  </a:lnTo>
                  <a:cubicBezTo>
                    <a:pt x="37569" y="20761"/>
                    <a:pt x="37448" y="20731"/>
                    <a:pt x="37357" y="20670"/>
                  </a:cubicBezTo>
                  <a:cubicBezTo>
                    <a:pt x="35837" y="19819"/>
                    <a:pt x="34955" y="18664"/>
                    <a:pt x="34803" y="17448"/>
                  </a:cubicBezTo>
                  <a:cubicBezTo>
                    <a:pt x="34773" y="17326"/>
                    <a:pt x="34773" y="17266"/>
                    <a:pt x="34773" y="17144"/>
                  </a:cubicBezTo>
                  <a:lnTo>
                    <a:pt x="34803" y="13345"/>
                  </a:lnTo>
                  <a:close/>
                  <a:moveTo>
                    <a:pt x="50457" y="15442"/>
                  </a:moveTo>
                  <a:lnTo>
                    <a:pt x="50457" y="20275"/>
                  </a:lnTo>
                  <a:cubicBezTo>
                    <a:pt x="50275" y="20396"/>
                    <a:pt x="50062" y="20548"/>
                    <a:pt x="49849" y="20670"/>
                  </a:cubicBezTo>
                  <a:cubicBezTo>
                    <a:pt x="49636" y="20791"/>
                    <a:pt x="49363" y="20943"/>
                    <a:pt x="49089" y="21065"/>
                  </a:cubicBezTo>
                  <a:lnTo>
                    <a:pt x="49089" y="16171"/>
                  </a:lnTo>
                  <a:cubicBezTo>
                    <a:pt x="49424" y="16019"/>
                    <a:pt x="49758" y="15867"/>
                    <a:pt x="50062" y="15685"/>
                  </a:cubicBezTo>
                  <a:lnTo>
                    <a:pt x="50214" y="15624"/>
                  </a:lnTo>
                  <a:cubicBezTo>
                    <a:pt x="50275" y="15563"/>
                    <a:pt x="50366" y="15503"/>
                    <a:pt x="50457" y="15442"/>
                  </a:cubicBezTo>
                  <a:close/>
                  <a:moveTo>
                    <a:pt x="38025" y="16111"/>
                  </a:moveTo>
                  <a:cubicBezTo>
                    <a:pt x="38542" y="16354"/>
                    <a:pt x="39089" y="16536"/>
                    <a:pt x="39636" y="16718"/>
                  </a:cubicBezTo>
                  <a:cubicBezTo>
                    <a:pt x="39910" y="16810"/>
                    <a:pt x="40214" y="16870"/>
                    <a:pt x="40518" y="16931"/>
                  </a:cubicBezTo>
                  <a:lnTo>
                    <a:pt x="40518" y="21825"/>
                  </a:lnTo>
                  <a:cubicBezTo>
                    <a:pt x="39636" y="21643"/>
                    <a:pt x="38785" y="21369"/>
                    <a:pt x="38025" y="21004"/>
                  </a:cubicBezTo>
                  <a:lnTo>
                    <a:pt x="38025" y="16111"/>
                  </a:lnTo>
                  <a:close/>
                  <a:moveTo>
                    <a:pt x="48694" y="16323"/>
                  </a:moveTo>
                  <a:lnTo>
                    <a:pt x="48694" y="21217"/>
                  </a:lnTo>
                  <a:cubicBezTo>
                    <a:pt x="47509" y="21703"/>
                    <a:pt x="46110" y="22038"/>
                    <a:pt x="44591" y="22129"/>
                  </a:cubicBezTo>
                  <a:cubicBezTo>
                    <a:pt x="44281" y="22144"/>
                    <a:pt x="43973" y="22151"/>
                    <a:pt x="43667" y="22151"/>
                  </a:cubicBezTo>
                  <a:cubicBezTo>
                    <a:pt x="42713" y="22151"/>
                    <a:pt x="41780" y="22077"/>
                    <a:pt x="40882" y="21916"/>
                  </a:cubicBezTo>
                  <a:lnTo>
                    <a:pt x="40882" y="16992"/>
                  </a:lnTo>
                  <a:cubicBezTo>
                    <a:pt x="41772" y="17153"/>
                    <a:pt x="42696" y="17233"/>
                    <a:pt x="43616" y="17233"/>
                  </a:cubicBezTo>
                  <a:cubicBezTo>
                    <a:pt x="44962" y="17233"/>
                    <a:pt x="46300" y="17061"/>
                    <a:pt x="47509" y="16718"/>
                  </a:cubicBezTo>
                  <a:cubicBezTo>
                    <a:pt x="47934" y="16597"/>
                    <a:pt x="48329" y="16475"/>
                    <a:pt x="48694" y="16323"/>
                  </a:cubicBezTo>
                  <a:close/>
                  <a:moveTo>
                    <a:pt x="48694" y="21612"/>
                  </a:moveTo>
                  <a:lnTo>
                    <a:pt x="48694" y="34865"/>
                  </a:lnTo>
                  <a:cubicBezTo>
                    <a:pt x="47478" y="35169"/>
                    <a:pt x="46171" y="35351"/>
                    <a:pt x="44773" y="35412"/>
                  </a:cubicBezTo>
                  <a:lnTo>
                    <a:pt x="44773" y="22494"/>
                  </a:lnTo>
                  <a:cubicBezTo>
                    <a:pt x="46232" y="22372"/>
                    <a:pt x="47539" y="22098"/>
                    <a:pt x="48694" y="21612"/>
                  </a:cubicBezTo>
                  <a:close/>
                  <a:moveTo>
                    <a:pt x="69546" y="46932"/>
                  </a:moveTo>
                  <a:lnTo>
                    <a:pt x="69059" y="47266"/>
                  </a:lnTo>
                  <a:cubicBezTo>
                    <a:pt x="69150" y="47175"/>
                    <a:pt x="69242" y="47114"/>
                    <a:pt x="69363" y="47053"/>
                  </a:cubicBezTo>
                  <a:cubicBezTo>
                    <a:pt x="69424" y="47023"/>
                    <a:pt x="69485" y="46962"/>
                    <a:pt x="69546" y="46932"/>
                  </a:cubicBezTo>
                  <a:close/>
                  <a:moveTo>
                    <a:pt x="72190" y="46901"/>
                  </a:moveTo>
                  <a:cubicBezTo>
                    <a:pt x="73011" y="46901"/>
                    <a:pt x="73801" y="47084"/>
                    <a:pt x="74379" y="47418"/>
                  </a:cubicBezTo>
                  <a:cubicBezTo>
                    <a:pt x="74926" y="47722"/>
                    <a:pt x="75230" y="48147"/>
                    <a:pt x="75230" y="48573"/>
                  </a:cubicBezTo>
                  <a:cubicBezTo>
                    <a:pt x="75230" y="48999"/>
                    <a:pt x="74926" y="49424"/>
                    <a:pt x="74379" y="49728"/>
                  </a:cubicBezTo>
                  <a:cubicBezTo>
                    <a:pt x="73892" y="50032"/>
                    <a:pt x="73254" y="50214"/>
                    <a:pt x="72524" y="50245"/>
                  </a:cubicBezTo>
                  <a:lnTo>
                    <a:pt x="71856" y="50245"/>
                  </a:lnTo>
                  <a:cubicBezTo>
                    <a:pt x="71157" y="50184"/>
                    <a:pt x="70518" y="50002"/>
                    <a:pt x="70032" y="49728"/>
                  </a:cubicBezTo>
                  <a:cubicBezTo>
                    <a:pt x="69485" y="49424"/>
                    <a:pt x="69181" y="48999"/>
                    <a:pt x="69150" y="48573"/>
                  </a:cubicBezTo>
                  <a:cubicBezTo>
                    <a:pt x="69181" y="48147"/>
                    <a:pt x="69454" y="47722"/>
                    <a:pt x="70002" y="47418"/>
                  </a:cubicBezTo>
                  <a:cubicBezTo>
                    <a:pt x="70579" y="47084"/>
                    <a:pt x="71369" y="46901"/>
                    <a:pt x="72190" y="46901"/>
                  </a:cubicBezTo>
                  <a:close/>
                  <a:moveTo>
                    <a:pt x="72190" y="46354"/>
                  </a:moveTo>
                  <a:cubicBezTo>
                    <a:pt x="73223" y="46354"/>
                    <a:pt x="74257" y="46597"/>
                    <a:pt x="75017" y="47053"/>
                  </a:cubicBezTo>
                  <a:cubicBezTo>
                    <a:pt x="75746" y="47479"/>
                    <a:pt x="76141" y="48026"/>
                    <a:pt x="76141" y="48573"/>
                  </a:cubicBezTo>
                  <a:cubicBezTo>
                    <a:pt x="76141" y="48634"/>
                    <a:pt x="76141" y="48664"/>
                    <a:pt x="76141" y="48695"/>
                  </a:cubicBezTo>
                  <a:lnTo>
                    <a:pt x="76141" y="48786"/>
                  </a:lnTo>
                  <a:cubicBezTo>
                    <a:pt x="76141" y="48816"/>
                    <a:pt x="76111" y="48847"/>
                    <a:pt x="76111" y="48877"/>
                  </a:cubicBezTo>
                  <a:lnTo>
                    <a:pt x="76081" y="48938"/>
                  </a:lnTo>
                  <a:cubicBezTo>
                    <a:pt x="76081" y="48999"/>
                    <a:pt x="76081" y="49029"/>
                    <a:pt x="76050" y="49059"/>
                  </a:cubicBezTo>
                  <a:lnTo>
                    <a:pt x="76020" y="49120"/>
                  </a:lnTo>
                  <a:cubicBezTo>
                    <a:pt x="76020" y="49151"/>
                    <a:pt x="75989" y="49181"/>
                    <a:pt x="75959" y="49242"/>
                  </a:cubicBezTo>
                  <a:lnTo>
                    <a:pt x="75929" y="49302"/>
                  </a:lnTo>
                  <a:cubicBezTo>
                    <a:pt x="75898" y="49333"/>
                    <a:pt x="75898" y="49363"/>
                    <a:pt x="75868" y="49394"/>
                  </a:cubicBezTo>
                  <a:lnTo>
                    <a:pt x="75807" y="49454"/>
                  </a:lnTo>
                  <a:cubicBezTo>
                    <a:pt x="75777" y="49515"/>
                    <a:pt x="75746" y="49546"/>
                    <a:pt x="75716" y="49576"/>
                  </a:cubicBezTo>
                  <a:lnTo>
                    <a:pt x="75686" y="49637"/>
                  </a:lnTo>
                  <a:cubicBezTo>
                    <a:pt x="75625" y="49667"/>
                    <a:pt x="75594" y="49698"/>
                    <a:pt x="75534" y="49758"/>
                  </a:cubicBezTo>
                  <a:lnTo>
                    <a:pt x="75503" y="49789"/>
                  </a:lnTo>
                  <a:cubicBezTo>
                    <a:pt x="75442" y="49819"/>
                    <a:pt x="75382" y="49880"/>
                    <a:pt x="75321" y="49941"/>
                  </a:cubicBezTo>
                  <a:cubicBezTo>
                    <a:pt x="75230" y="50002"/>
                    <a:pt x="75138" y="50062"/>
                    <a:pt x="75047" y="50093"/>
                  </a:cubicBezTo>
                  <a:cubicBezTo>
                    <a:pt x="74713" y="50306"/>
                    <a:pt x="74348" y="50458"/>
                    <a:pt x="73953" y="50549"/>
                  </a:cubicBezTo>
                  <a:cubicBezTo>
                    <a:pt x="73406" y="50701"/>
                    <a:pt x="72806" y="50777"/>
                    <a:pt x="72205" y="50777"/>
                  </a:cubicBezTo>
                  <a:cubicBezTo>
                    <a:pt x="71605" y="50777"/>
                    <a:pt x="71005" y="50701"/>
                    <a:pt x="70457" y="50549"/>
                  </a:cubicBezTo>
                  <a:cubicBezTo>
                    <a:pt x="70062" y="50427"/>
                    <a:pt x="69698" y="50275"/>
                    <a:pt x="69394" y="50093"/>
                  </a:cubicBezTo>
                  <a:cubicBezTo>
                    <a:pt x="69272" y="50032"/>
                    <a:pt x="69181" y="49971"/>
                    <a:pt x="69090" y="49910"/>
                  </a:cubicBezTo>
                  <a:cubicBezTo>
                    <a:pt x="68846" y="49758"/>
                    <a:pt x="68664" y="49576"/>
                    <a:pt x="68543" y="49363"/>
                  </a:cubicBezTo>
                  <a:cubicBezTo>
                    <a:pt x="68512" y="49333"/>
                    <a:pt x="68482" y="49272"/>
                    <a:pt x="68451" y="49211"/>
                  </a:cubicBezTo>
                  <a:cubicBezTo>
                    <a:pt x="68330" y="48999"/>
                    <a:pt x="68269" y="48816"/>
                    <a:pt x="68269" y="48603"/>
                  </a:cubicBezTo>
                  <a:cubicBezTo>
                    <a:pt x="68269" y="48451"/>
                    <a:pt x="68299" y="48299"/>
                    <a:pt x="68330" y="48147"/>
                  </a:cubicBezTo>
                  <a:lnTo>
                    <a:pt x="69150" y="47631"/>
                  </a:lnTo>
                  <a:lnTo>
                    <a:pt x="69150" y="47631"/>
                  </a:lnTo>
                  <a:cubicBezTo>
                    <a:pt x="68907" y="47935"/>
                    <a:pt x="68786" y="48239"/>
                    <a:pt x="68786" y="48573"/>
                  </a:cubicBezTo>
                  <a:cubicBezTo>
                    <a:pt x="68786" y="49151"/>
                    <a:pt x="69181" y="49667"/>
                    <a:pt x="69850" y="50062"/>
                  </a:cubicBezTo>
                  <a:cubicBezTo>
                    <a:pt x="70397" y="50366"/>
                    <a:pt x="71065" y="50579"/>
                    <a:pt x="71825" y="50609"/>
                  </a:cubicBezTo>
                  <a:cubicBezTo>
                    <a:pt x="71947" y="50640"/>
                    <a:pt x="72068" y="50640"/>
                    <a:pt x="72220" y="50640"/>
                  </a:cubicBezTo>
                  <a:cubicBezTo>
                    <a:pt x="72342" y="50640"/>
                    <a:pt x="72464" y="50640"/>
                    <a:pt x="72585" y="50609"/>
                  </a:cubicBezTo>
                  <a:cubicBezTo>
                    <a:pt x="73345" y="50579"/>
                    <a:pt x="74044" y="50366"/>
                    <a:pt x="74591" y="50062"/>
                  </a:cubicBezTo>
                  <a:cubicBezTo>
                    <a:pt x="75260" y="49667"/>
                    <a:pt x="75625" y="49151"/>
                    <a:pt x="75625" y="48573"/>
                  </a:cubicBezTo>
                  <a:cubicBezTo>
                    <a:pt x="75625" y="47995"/>
                    <a:pt x="75230" y="47479"/>
                    <a:pt x="74561" y="47084"/>
                  </a:cubicBezTo>
                  <a:cubicBezTo>
                    <a:pt x="73923" y="46719"/>
                    <a:pt x="73071" y="46506"/>
                    <a:pt x="72190" y="46506"/>
                  </a:cubicBezTo>
                  <a:cubicBezTo>
                    <a:pt x="71612" y="46506"/>
                    <a:pt x="71065" y="46597"/>
                    <a:pt x="70579" y="46780"/>
                  </a:cubicBezTo>
                  <a:lnTo>
                    <a:pt x="71096" y="46445"/>
                  </a:lnTo>
                  <a:cubicBezTo>
                    <a:pt x="71430" y="46385"/>
                    <a:pt x="71825" y="46354"/>
                    <a:pt x="72190" y="46354"/>
                  </a:cubicBezTo>
                  <a:close/>
                  <a:moveTo>
                    <a:pt x="68269" y="49637"/>
                  </a:moveTo>
                  <a:cubicBezTo>
                    <a:pt x="68299" y="49698"/>
                    <a:pt x="68360" y="49758"/>
                    <a:pt x="68421" y="49819"/>
                  </a:cubicBezTo>
                  <a:cubicBezTo>
                    <a:pt x="68451" y="49850"/>
                    <a:pt x="68482" y="49880"/>
                    <a:pt x="68512" y="49910"/>
                  </a:cubicBezTo>
                  <a:cubicBezTo>
                    <a:pt x="68603" y="50032"/>
                    <a:pt x="68725" y="50123"/>
                    <a:pt x="68877" y="50214"/>
                  </a:cubicBezTo>
                  <a:cubicBezTo>
                    <a:pt x="68968" y="50275"/>
                    <a:pt x="69090" y="50366"/>
                    <a:pt x="69211" y="50427"/>
                  </a:cubicBezTo>
                  <a:cubicBezTo>
                    <a:pt x="69546" y="50609"/>
                    <a:pt x="69910" y="50792"/>
                    <a:pt x="70366" y="50913"/>
                  </a:cubicBezTo>
                  <a:cubicBezTo>
                    <a:pt x="70488" y="50944"/>
                    <a:pt x="70640" y="50974"/>
                    <a:pt x="70792" y="51005"/>
                  </a:cubicBezTo>
                  <a:lnTo>
                    <a:pt x="70883" y="51035"/>
                  </a:lnTo>
                  <a:cubicBezTo>
                    <a:pt x="71005" y="51065"/>
                    <a:pt x="71126" y="51065"/>
                    <a:pt x="71248" y="51096"/>
                  </a:cubicBezTo>
                  <a:lnTo>
                    <a:pt x="71369" y="51096"/>
                  </a:lnTo>
                  <a:cubicBezTo>
                    <a:pt x="71491" y="51126"/>
                    <a:pt x="71612" y="51126"/>
                    <a:pt x="71734" y="51126"/>
                  </a:cubicBezTo>
                  <a:lnTo>
                    <a:pt x="71825" y="51126"/>
                  </a:lnTo>
                  <a:cubicBezTo>
                    <a:pt x="71977" y="51157"/>
                    <a:pt x="72099" y="51157"/>
                    <a:pt x="72220" y="51157"/>
                  </a:cubicBezTo>
                  <a:lnTo>
                    <a:pt x="72342" y="51157"/>
                  </a:lnTo>
                  <a:cubicBezTo>
                    <a:pt x="72464" y="51157"/>
                    <a:pt x="72555" y="51126"/>
                    <a:pt x="72676" y="51126"/>
                  </a:cubicBezTo>
                  <a:lnTo>
                    <a:pt x="72798" y="51126"/>
                  </a:lnTo>
                  <a:cubicBezTo>
                    <a:pt x="72920" y="51126"/>
                    <a:pt x="73041" y="51096"/>
                    <a:pt x="73163" y="51096"/>
                  </a:cubicBezTo>
                  <a:cubicBezTo>
                    <a:pt x="73193" y="51096"/>
                    <a:pt x="73254" y="51065"/>
                    <a:pt x="73315" y="51065"/>
                  </a:cubicBezTo>
                  <a:cubicBezTo>
                    <a:pt x="73406" y="51035"/>
                    <a:pt x="73497" y="51035"/>
                    <a:pt x="73588" y="51005"/>
                  </a:cubicBezTo>
                  <a:cubicBezTo>
                    <a:pt x="73740" y="50974"/>
                    <a:pt x="73892" y="50944"/>
                    <a:pt x="74044" y="50913"/>
                  </a:cubicBezTo>
                  <a:cubicBezTo>
                    <a:pt x="74470" y="50792"/>
                    <a:pt x="74865" y="50640"/>
                    <a:pt x="75230" y="50427"/>
                  </a:cubicBezTo>
                  <a:cubicBezTo>
                    <a:pt x="75351" y="50366"/>
                    <a:pt x="75442" y="50306"/>
                    <a:pt x="75534" y="50214"/>
                  </a:cubicBezTo>
                  <a:cubicBezTo>
                    <a:pt x="75655" y="50154"/>
                    <a:pt x="75746" y="50062"/>
                    <a:pt x="75837" y="49971"/>
                  </a:cubicBezTo>
                  <a:lnTo>
                    <a:pt x="75898" y="49910"/>
                  </a:lnTo>
                  <a:cubicBezTo>
                    <a:pt x="75989" y="49850"/>
                    <a:pt x="76081" y="49758"/>
                    <a:pt x="76141" y="49667"/>
                  </a:cubicBezTo>
                  <a:lnTo>
                    <a:pt x="76141" y="50002"/>
                  </a:lnTo>
                  <a:cubicBezTo>
                    <a:pt x="76141" y="50579"/>
                    <a:pt x="75746" y="51126"/>
                    <a:pt x="75047" y="51521"/>
                  </a:cubicBezTo>
                  <a:cubicBezTo>
                    <a:pt x="74272" y="51977"/>
                    <a:pt x="73246" y="52205"/>
                    <a:pt x="72220" y="52205"/>
                  </a:cubicBezTo>
                  <a:cubicBezTo>
                    <a:pt x="71195" y="52205"/>
                    <a:pt x="70169" y="51977"/>
                    <a:pt x="69394" y="51521"/>
                  </a:cubicBezTo>
                  <a:cubicBezTo>
                    <a:pt x="68664" y="51096"/>
                    <a:pt x="68239" y="50579"/>
                    <a:pt x="68269" y="50002"/>
                  </a:cubicBezTo>
                  <a:lnTo>
                    <a:pt x="68269" y="49637"/>
                  </a:lnTo>
                  <a:close/>
                  <a:moveTo>
                    <a:pt x="57205" y="30852"/>
                  </a:moveTo>
                  <a:lnTo>
                    <a:pt x="57205" y="49059"/>
                  </a:lnTo>
                  <a:lnTo>
                    <a:pt x="57144" y="49120"/>
                  </a:lnTo>
                  <a:cubicBezTo>
                    <a:pt x="57114" y="49151"/>
                    <a:pt x="53953" y="52737"/>
                    <a:pt x="47600" y="53892"/>
                  </a:cubicBezTo>
                  <a:cubicBezTo>
                    <a:pt x="46262" y="54135"/>
                    <a:pt x="44895" y="54257"/>
                    <a:pt x="43588" y="54257"/>
                  </a:cubicBezTo>
                  <a:cubicBezTo>
                    <a:pt x="35502" y="54257"/>
                    <a:pt x="31156" y="50245"/>
                    <a:pt x="30244" y="49302"/>
                  </a:cubicBezTo>
                  <a:lnTo>
                    <a:pt x="30244" y="41856"/>
                  </a:lnTo>
                  <a:lnTo>
                    <a:pt x="32919" y="43375"/>
                  </a:lnTo>
                  <a:lnTo>
                    <a:pt x="32919" y="46476"/>
                  </a:lnTo>
                  <a:lnTo>
                    <a:pt x="36293" y="48421"/>
                  </a:lnTo>
                  <a:lnTo>
                    <a:pt x="36293" y="45351"/>
                  </a:lnTo>
                  <a:lnTo>
                    <a:pt x="38998" y="46901"/>
                  </a:lnTo>
                  <a:lnTo>
                    <a:pt x="38998" y="43011"/>
                  </a:lnTo>
                  <a:lnTo>
                    <a:pt x="38876" y="42919"/>
                  </a:lnTo>
                  <a:lnTo>
                    <a:pt x="36323" y="41460"/>
                  </a:lnTo>
                  <a:lnTo>
                    <a:pt x="36323" y="38360"/>
                  </a:lnTo>
                  <a:lnTo>
                    <a:pt x="32949" y="36415"/>
                  </a:lnTo>
                  <a:lnTo>
                    <a:pt x="32919" y="39485"/>
                  </a:lnTo>
                  <a:lnTo>
                    <a:pt x="30244" y="37965"/>
                  </a:lnTo>
                  <a:lnTo>
                    <a:pt x="30244" y="30883"/>
                  </a:lnTo>
                  <a:cubicBezTo>
                    <a:pt x="31460" y="32038"/>
                    <a:pt x="35958" y="35807"/>
                    <a:pt x="43740" y="35807"/>
                  </a:cubicBezTo>
                  <a:cubicBezTo>
                    <a:pt x="44013" y="35807"/>
                    <a:pt x="44287" y="35807"/>
                    <a:pt x="44560" y="35776"/>
                  </a:cubicBezTo>
                  <a:lnTo>
                    <a:pt x="44591" y="35807"/>
                  </a:lnTo>
                  <a:lnTo>
                    <a:pt x="44682" y="35776"/>
                  </a:lnTo>
                  <a:cubicBezTo>
                    <a:pt x="46171" y="35716"/>
                    <a:pt x="47600" y="35533"/>
                    <a:pt x="48937" y="35199"/>
                  </a:cubicBezTo>
                  <a:cubicBezTo>
                    <a:pt x="53557" y="34105"/>
                    <a:pt x="56293" y="31734"/>
                    <a:pt x="57205" y="30852"/>
                  </a:cubicBezTo>
                  <a:close/>
                  <a:moveTo>
                    <a:pt x="64287" y="32099"/>
                  </a:moveTo>
                  <a:lnTo>
                    <a:pt x="99029" y="52494"/>
                  </a:lnTo>
                  <a:lnTo>
                    <a:pt x="95200" y="54713"/>
                  </a:lnTo>
                  <a:lnTo>
                    <a:pt x="59849" y="34378"/>
                  </a:lnTo>
                  <a:lnTo>
                    <a:pt x="64287" y="32099"/>
                  </a:lnTo>
                  <a:close/>
                  <a:moveTo>
                    <a:pt x="63558" y="51977"/>
                  </a:moveTo>
                  <a:cubicBezTo>
                    <a:pt x="64561" y="51977"/>
                    <a:pt x="65594" y="52190"/>
                    <a:pt x="66384" y="52646"/>
                  </a:cubicBezTo>
                  <a:cubicBezTo>
                    <a:pt x="67114" y="53072"/>
                    <a:pt x="67509" y="53619"/>
                    <a:pt x="67509" y="54196"/>
                  </a:cubicBezTo>
                  <a:cubicBezTo>
                    <a:pt x="67509" y="54227"/>
                    <a:pt x="67509" y="54257"/>
                    <a:pt x="67509" y="54287"/>
                  </a:cubicBezTo>
                  <a:lnTo>
                    <a:pt x="67479" y="54379"/>
                  </a:lnTo>
                  <a:lnTo>
                    <a:pt x="67479" y="54470"/>
                  </a:lnTo>
                  <a:lnTo>
                    <a:pt x="67448" y="54561"/>
                  </a:lnTo>
                  <a:lnTo>
                    <a:pt x="67418" y="54652"/>
                  </a:lnTo>
                  <a:lnTo>
                    <a:pt x="67387" y="54743"/>
                  </a:lnTo>
                  <a:lnTo>
                    <a:pt x="67327" y="54804"/>
                  </a:lnTo>
                  <a:lnTo>
                    <a:pt x="67296" y="54895"/>
                  </a:lnTo>
                  <a:lnTo>
                    <a:pt x="67236" y="54986"/>
                  </a:lnTo>
                  <a:lnTo>
                    <a:pt x="67175" y="55078"/>
                  </a:lnTo>
                  <a:lnTo>
                    <a:pt x="67084" y="55138"/>
                  </a:lnTo>
                  <a:lnTo>
                    <a:pt x="67023" y="55230"/>
                  </a:lnTo>
                  <a:lnTo>
                    <a:pt x="66932" y="55321"/>
                  </a:lnTo>
                  <a:lnTo>
                    <a:pt x="66840" y="55382"/>
                  </a:lnTo>
                  <a:cubicBezTo>
                    <a:pt x="66780" y="55442"/>
                    <a:pt x="66719" y="55473"/>
                    <a:pt x="66658" y="55534"/>
                  </a:cubicBezTo>
                  <a:cubicBezTo>
                    <a:pt x="66567" y="55594"/>
                    <a:pt x="66476" y="55655"/>
                    <a:pt x="66384" y="55716"/>
                  </a:cubicBezTo>
                  <a:cubicBezTo>
                    <a:pt x="66050" y="55898"/>
                    <a:pt x="65685" y="56050"/>
                    <a:pt x="65290" y="56141"/>
                  </a:cubicBezTo>
                  <a:cubicBezTo>
                    <a:pt x="64743" y="56293"/>
                    <a:pt x="64143" y="56369"/>
                    <a:pt x="63546" y="56369"/>
                  </a:cubicBezTo>
                  <a:cubicBezTo>
                    <a:pt x="62950" y="56369"/>
                    <a:pt x="62357" y="56293"/>
                    <a:pt x="61825" y="56141"/>
                  </a:cubicBezTo>
                  <a:cubicBezTo>
                    <a:pt x="61400" y="56020"/>
                    <a:pt x="61035" y="55898"/>
                    <a:pt x="60731" y="55716"/>
                  </a:cubicBezTo>
                  <a:cubicBezTo>
                    <a:pt x="60640" y="55655"/>
                    <a:pt x="60518" y="55564"/>
                    <a:pt x="60427" y="55503"/>
                  </a:cubicBezTo>
                  <a:cubicBezTo>
                    <a:pt x="60214" y="55351"/>
                    <a:pt x="60032" y="55169"/>
                    <a:pt x="59880" y="54956"/>
                  </a:cubicBezTo>
                  <a:cubicBezTo>
                    <a:pt x="59849" y="54926"/>
                    <a:pt x="59819" y="54865"/>
                    <a:pt x="59789" y="54804"/>
                  </a:cubicBezTo>
                  <a:cubicBezTo>
                    <a:pt x="59667" y="54622"/>
                    <a:pt x="59606" y="54409"/>
                    <a:pt x="59606" y="54196"/>
                  </a:cubicBezTo>
                  <a:cubicBezTo>
                    <a:pt x="59606" y="53892"/>
                    <a:pt x="59728" y="53558"/>
                    <a:pt x="59971" y="53254"/>
                  </a:cubicBezTo>
                  <a:lnTo>
                    <a:pt x="61582" y="52281"/>
                  </a:lnTo>
                  <a:cubicBezTo>
                    <a:pt x="62190" y="52068"/>
                    <a:pt x="62859" y="51977"/>
                    <a:pt x="63558" y="51977"/>
                  </a:cubicBezTo>
                  <a:close/>
                  <a:moveTo>
                    <a:pt x="59606" y="55230"/>
                  </a:moveTo>
                  <a:cubicBezTo>
                    <a:pt x="59667" y="55290"/>
                    <a:pt x="59728" y="55351"/>
                    <a:pt x="59758" y="55412"/>
                  </a:cubicBezTo>
                  <a:cubicBezTo>
                    <a:pt x="59819" y="55442"/>
                    <a:pt x="59819" y="55503"/>
                    <a:pt x="59880" y="55534"/>
                  </a:cubicBezTo>
                  <a:cubicBezTo>
                    <a:pt x="59971" y="55625"/>
                    <a:pt x="60093" y="55716"/>
                    <a:pt x="60214" y="55807"/>
                  </a:cubicBezTo>
                  <a:cubicBezTo>
                    <a:pt x="60305" y="55898"/>
                    <a:pt x="60427" y="55959"/>
                    <a:pt x="60548" y="56020"/>
                  </a:cubicBezTo>
                  <a:cubicBezTo>
                    <a:pt x="60883" y="56233"/>
                    <a:pt x="61278" y="56385"/>
                    <a:pt x="61703" y="56506"/>
                  </a:cubicBezTo>
                  <a:cubicBezTo>
                    <a:pt x="61855" y="56537"/>
                    <a:pt x="62007" y="56597"/>
                    <a:pt x="62159" y="56628"/>
                  </a:cubicBezTo>
                  <a:cubicBezTo>
                    <a:pt x="62220" y="56628"/>
                    <a:pt x="62281" y="56628"/>
                    <a:pt x="62342" y="56658"/>
                  </a:cubicBezTo>
                  <a:cubicBezTo>
                    <a:pt x="62433" y="56658"/>
                    <a:pt x="62524" y="56689"/>
                    <a:pt x="62615" y="56689"/>
                  </a:cubicBezTo>
                  <a:cubicBezTo>
                    <a:pt x="62676" y="56689"/>
                    <a:pt x="62767" y="56719"/>
                    <a:pt x="62859" y="56719"/>
                  </a:cubicBezTo>
                  <a:lnTo>
                    <a:pt x="63071" y="56719"/>
                  </a:lnTo>
                  <a:cubicBezTo>
                    <a:pt x="63162" y="56749"/>
                    <a:pt x="63254" y="56749"/>
                    <a:pt x="63345" y="56749"/>
                  </a:cubicBezTo>
                  <a:lnTo>
                    <a:pt x="63892" y="56749"/>
                  </a:lnTo>
                  <a:cubicBezTo>
                    <a:pt x="63907" y="56734"/>
                    <a:pt x="63930" y="56734"/>
                    <a:pt x="63953" y="56734"/>
                  </a:cubicBezTo>
                  <a:cubicBezTo>
                    <a:pt x="63976" y="56734"/>
                    <a:pt x="63998" y="56734"/>
                    <a:pt x="64014" y="56719"/>
                  </a:cubicBezTo>
                  <a:lnTo>
                    <a:pt x="64378" y="56719"/>
                  </a:lnTo>
                  <a:cubicBezTo>
                    <a:pt x="64409" y="56689"/>
                    <a:pt x="64439" y="56689"/>
                    <a:pt x="64500" y="56689"/>
                  </a:cubicBezTo>
                  <a:cubicBezTo>
                    <a:pt x="64621" y="56689"/>
                    <a:pt x="64743" y="56658"/>
                    <a:pt x="64865" y="56628"/>
                  </a:cubicBezTo>
                  <a:lnTo>
                    <a:pt x="64956" y="56628"/>
                  </a:lnTo>
                  <a:cubicBezTo>
                    <a:pt x="65108" y="56597"/>
                    <a:pt x="65260" y="56567"/>
                    <a:pt x="65381" y="56506"/>
                  </a:cubicBezTo>
                  <a:cubicBezTo>
                    <a:pt x="65807" y="56415"/>
                    <a:pt x="66232" y="56233"/>
                    <a:pt x="66597" y="56020"/>
                  </a:cubicBezTo>
                  <a:cubicBezTo>
                    <a:pt x="66688" y="55959"/>
                    <a:pt x="66810" y="55898"/>
                    <a:pt x="66901" y="55838"/>
                  </a:cubicBezTo>
                  <a:cubicBezTo>
                    <a:pt x="66992" y="55746"/>
                    <a:pt x="67114" y="55686"/>
                    <a:pt x="67205" y="55594"/>
                  </a:cubicBezTo>
                  <a:lnTo>
                    <a:pt x="67266" y="55534"/>
                  </a:lnTo>
                  <a:cubicBezTo>
                    <a:pt x="67357" y="55442"/>
                    <a:pt x="67418" y="55351"/>
                    <a:pt x="67509" y="55260"/>
                  </a:cubicBezTo>
                  <a:lnTo>
                    <a:pt x="67509" y="55625"/>
                  </a:lnTo>
                  <a:cubicBezTo>
                    <a:pt x="67509" y="56172"/>
                    <a:pt x="67114" y="56719"/>
                    <a:pt x="66384" y="57145"/>
                  </a:cubicBezTo>
                  <a:cubicBezTo>
                    <a:pt x="65609" y="57585"/>
                    <a:pt x="64591" y="57806"/>
                    <a:pt x="63569" y="57806"/>
                  </a:cubicBezTo>
                  <a:cubicBezTo>
                    <a:pt x="62547" y="57806"/>
                    <a:pt x="61521" y="57585"/>
                    <a:pt x="60731" y="57145"/>
                  </a:cubicBezTo>
                  <a:cubicBezTo>
                    <a:pt x="60001" y="56719"/>
                    <a:pt x="59606" y="56172"/>
                    <a:pt x="59606" y="55594"/>
                  </a:cubicBezTo>
                  <a:lnTo>
                    <a:pt x="59606" y="55230"/>
                  </a:lnTo>
                  <a:close/>
                  <a:moveTo>
                    <a:pt x="55047" y="57084"/>
                  </a:moveTo>
                  <a:cubicBezTo>
                    <a:pt x="55412" y="57084"/>
                    <a:pt x="55746" y="57114"/>
                    <a:pt x="56080" y="57175"/>
                  </a:cubicBezTo>
                  <a:cubicBezTo>
                    <a:pt x="56749" y="57266"/>
                    <a:pt x="57387" y="57479"/>
                    <a:pt x="57904" y="57783"/>
                  </a:cubicBezTo>
                  <a:cubicBezTo>
                    <a:pt x="58299" y="57996"/>
                    <a:pt x="58573" y="58239"/>
                    <a:pt x="58755" y="58512"/>
                  </a:cubicBezTo>
                  <a:cubicBezTo>
                    <a:pt x="58937" y="58756"/>
                    <a:pt x="59029" y="59029"/>
                    <a:pt x="59029" y="59303"/>
                  </a:cubicBezTo>
                  <a:cubicBezTo>
                    <a:pt x="59029" y="59363"/>
                    <a:pt x="59029" y="59424"/>
                    <a:pt x="59029" y="59455"/>
                  </a:cubicBezTo>
                  <a:lnTo>
                    <a:pt x="59029" y="59485"/>
                  </a:lnTo>
                  <a:cubicBezTo>
                    <a:pt x="59029" y="59515"/>
                    <a:pt x="58998" y="59576"/>
                    <a:pt x="58998" y="59607"/>
                  </a:cubicBezTo>
                  <a:lnTo>
                    <a:pt x="58998" y="59667"/>
                  </a:lnTo>
                  <a:cubicBezTo>
                    <a:pt x="58968" y="59698"/>
                    <a:pt x="58968" y="59728"/>
                    <a:pt x="58937" y="59759"/>
                  </a:cubicBezTo>
                  <a:cubicBezTo>
                    <a:pt x="58937" y="59789"/>
                    <a:pt x="58937" y="59819"/>
                    <a:pt x="58907" y="59850"/>
                  </a:cubicBezTo>
                  <a:cubicBezTo>
                    <a:pt x="58907" y="59880"/>
                    <a:pt x="58877" y="59880"/>
                    <a:pt x="58877" y="59911"/>
                  </a:cubicBezTo>
                  <a:cubicBezTo>
                    <a:pt x="58846" y="59941"/>
                    <a:pt x="58846" y="59971"/>
                    <a:pt x="58816" y="60032"/>
                  </a:cubicBezTo>
                  <a:cubicBezTo>
                    <a:pt x="58816" y="60032"/>
                    <a:pt x="58786" y="60063"/>
                    <a:pt x="58786" y="60063"/>
                  </a:cubicBezTo>
                  <a:cubicBezTo>
                    <a:pt x="58755" y="60093"/>
                    <a:pt x="58725" y="60154"/>
                    <a:pt x="58694" y="60184"/>
                  </a:cubicBezTo>
                  <a:lnTo>
                    <a:pt x="58694" y="60214"/>
                  </a:lnTo>
                  <a:cubicBezTo>
                    <a:pt x="58542" y="60366"/>
                    <a:pt x="58390" y="60518"/>
                    <a:pt x="58208" y="60640"/>
                  </a:cubicBezTo>
                  <a:cubicBezTo>
                    <a:pt x="58117" y="60701"/>
                    <a:pt x="58056" y="60762"/>
                    <a:pt x="57965" y="60792"/>
                  </a:cubicBezTo>
                  <a:cubicBezTo>
                    <a:pt x="57965" y="60822"/>
                    <a:pt x="57934" y="60822"/>
                    <a:pt x="57934" y="60822"/>
                  </a:cubicBezTo>
                  <a:cubicBezTo>
                    <a:pt x="57813" y="60883"/>
                    <a:pt x="57691" y="60944"/>
                    <a:pt x="57600" y="61005"/>
                  </a:cubicBezTo>
                  <a:cubicBezTo>
                    <a:pt x="57539" y="61035"/>
                    <a:pt x="57478" y="61066"/>
                    <a:pt x="57387" y="61096"/>
                  </a:cubicBezTo>
                  <a:cubicBezTo>
                    <a:pt x="57205" y="61157"/>
                    <a:pt x="57023" y="61218"/>
                    <a:pt x="56810" y="61278"/>
                  </a:cubicBezTo>
                  <a:cubicBezTo>
                    <a:pt x="56627" y="61339"/>
                    <a:pt x="56445" y="61370"/>
                    <a:pt x="56232" y="61400"/>
                  </a:cubicBezTo>
                  <a:cubicBezTo>
                    <a:pt x="55852" y="61461"/>
                    <a:pt x="55458" y="61493"/>
                    <a:pt x="55062" y="61493"/>
                  </a:cubicBezTo>
                  <a:cubicBezTo>
                    <a:pt x="54477" y="61493"/>
                    <a:pt x="53889" y="61423"/>
                    <a:pt x="53345" y="61278"/>
                  </a:cubicBezTo>
                  <a:cubicBezTo>
                    <a:pt x="53132" y="61218"/>
                    <a:pt x="52950" y="61157"/>
                    <a:pt x="52767" y="61066"/>
                  </a:cubicBezTo>
                  <a:cubicBezTo>
                    <a:pt x="52646" y="61035"/>
                    <a:pt x="52554" y="60974"/>
                    <a:pt x="52433" y="60914"/>
                  </a:cubicBezTo>
                  <a:cubicBezTo>
                    <a:pt x="52372" y="60883"/>
                    <a:pt x="52342" y="60853"/>
                    <a:pt x="52281" y="60822"/>
                  </a:cubicBezTo>
                  <a:cubicBezTo>
                    <a:pt x="52159" y="60762"/>
                    <a:pt x="52068" y="60701"/>
                    <a:pt x="51977" y="60640"/>
                  </a:cubicBezTo>
                  <a:cubicBezTo>
                    <a:pt x="51886" y="60549"/>
                    <a:pt x="51794" y="60488"/>
                    <a:pt x="51703" y="60397"/>
                  </a:cubicBezTo>
                  <a:lnTo>
                    <a:pt x="51673" y="60366"/>
                  </a:lnTo>
                  <a:lnTo>
                    <a:pt x="51643" y="60366"/>
                  </a:lnTo>
                  <a:lnTo>
                    <a:pt x="51612" y="60336"/>
                  </a:lnTo>
                  <a:cubicBezTo>
                    <a:pt x="51551" y="60245"/>
                    <a:pt x="51460" y="60184"/>
                    <a:pt x="51430" y="60093"/>
                  </a:cubicBezTo>
                  <a:cubicBezTo>
                    <a:pt x="51399" y="60063"/>
                    <a:pt x="51369" y="60002"/>
                    <a:pt x="51339" y="59971"/>
                  </a:cubicBezTo>
                  <a:cubicBezTo>
                    <a:pt x="51339" y="59941"/>
                    <a:pt x="51339" y="59941"/>
                    <a:pt x="51339" y="59941"/>
                  </a:cubicBezTo>
                  <a:lnTo>
                    <a:pt x="51339" y="59911"/>
                  </a:lnTo>
                  <a:cubicBezTo>
                    <a:pt x="51278" y="59819"/>
                    <a:pt x="51217" y="59728"/>
                    <a:pt x="51187" y="59637"/>
                  </a:cubicBezTo>
                  <a:cubicBezTo>
                    <a:pt x="51187" y="59546"/>
                    <a:pt x="51156" y="59424"/>
                    <a:pt x="51156" y="59333"/>
                  </a:cubicBezTo>
                  <a:lnTo>
                    <a:pt x="51156" y="59303"/>
                  </a:lnTo>
                  <a:cubicBezTo>
                    <a:pt x="51156" y="58999"/>
                    <a:pt x="51247" y="58725"/>
                    <a:pt x="51460" y="58452"/>
                  </a:cubicBezTo>
                  <a:cubicBezTo>
                    <a:pt x="51491" y="58391"/>
                    <a:pt x="51551" y="58330"/>
                    <a:pt x="51612" y="58269"/>
                  </a:cubicBezTo>
                  <a:cubicBezTo>
                    <a:pt x="51643" y="58239"/>
                    <a:pt x="51673" y="58239"/>
                    <a:pt x="51673" y="58208"/>
                  </a:cubicBezTo>
                  <a:cubicBezTo>
                    <a:pt x="51734" y="58178"/>
                    <a:pt x="51764" y="58117"/>
                    <a:pt x="51794" y="58087"/>
                  </a:cubicBezTo>
                  <a:cubicBezTo>
                    <a:pt x="51825" y="58056"/>
                    <a:pt x="51886" y="58026"/>
                    <a:pt x="51916" y="57996"/>
                  </a:cubicBezTo>
                  <a:cubicBezTo>
                    <a:pt x="51946" y="57965"/>
                    <a:pt x="51977" y="57935"/>
                    <a:pt x="52007" y="57935"/>
                  </a:cubicBezTo>
                  <a:cubicBezTo>
                    <a:pt x="52068" y="57904"/>
                    <a:pt x="52098" y="57874"/>
                    <a:pt x="52159" y="57844"/>
                  </a:cubicBezTo>
                  <a:cubicBezTo>
                    <a:pt x="52190" y="57813"/>
                    <a:pt x="52220" y="57783"/>
                    <a:pt x="52250" y="57783"/>
                  </a:cubicBezTo>
                  <a:cubicBezTo>
                    <a:pt x="52554" y="57600"/>
                    <a:pt x="52919" y="57448"/>
                    <a:pt x="53284" y="57327"/>
                  </a:cubicBezTo>
                  <a:cubicBezTo>
                    <a:pt x="53831" y="57175"/>
                    <a:pt x="54439" y="57084"/>
                    <a:pt x="55047" y="57084"/>
                  </a:cubicBezTo>
                  <a:close/>
                  <a:moveTo>
                    <a:pt x="99212" y="54227"/>
                  </a:moveTo>
                  <a:lnTo>
                    <a:pt x="99212" y="54956"/>
                  </a:lnTo>
                  <a:cubicBezTo>
                    <a:pt x="99212" y="56324"/>
                    <a:pt x="98482" y="57631"/>
                    <a:pt x="97266" y="58330"/>
                  </a:cubicBezTo>
                  <a:lnTo>
                    <a:pt x="90944" y="61977"/>
                  </a:lnTo>
                  <a:lnTo>
                    <a:pt x="90944" y="59090"/>
                  </a:lnTo>
                  <a:lnTo>
                    <a:pt x="99212" y="54227"/>
                  </a:lnTo>
                  <a:close/>
                  <a:moveTo>
                    <a:pt x="47418" y="54318"/>
                  </a:moveTo>
                  <a:lnTo>
                    <a:pt x="47418" y="60944"/>
                  </a:lnTo>
                  <a:cubicBezTo>
                    <a:pt x="47387" y="61035"/>
                    <a:pt x="47357" y="61096"/>
                    <a:pt x="47326" y="61187"/>
                  </a:cubicBezTo>
                  <a:lnTo>
                    <a:pt x="47326" y="61218"/>
                  </a:lnTo>
                  <a:cubicBezTo>
                    <a:pt x="47296" y="61278"/>
                    <a:pt x="47266" y="61370"/>
                    <a:pt x="47266" y="61461"/>
                  </a:cubicBezTo>
                  <a:lnTo>
                    <a:pt x="47235" y="61552"/>
                  </a:lnTo>
                  <a:cubicBezTo>
                    <a:pt x="47235" y="61613"/>
                    <a:pt x="47205" y="61673"/>
                    <a:pt x="47205" y="61734"/>
                  </a:cubicBezTo>
                  <a:cubicBezTo>
                    <a:pt x="47205" y="61765"/>
                    <a:pt x="47205" y="61795"/>
                    <a:pt x="47205" y="61825"/>
                  </a:cubicBezTo>
                  <a:lnTo>
                    <a:pt x="47174" y="61917"/>
                  </a:lnTo>
                  <a:cubicBezTo>
                    <a:pt x="46110" y="62160"/>
                    <a:pt x="44955" y="62281"/>
                    <a:pt x="43770" y="62281"/>
                  </a:cubicBezTo>
                  <a:lnTo>
                    <a:pt x="43770" y="54652"/>
                  </a:lnTo>
                  <a:cubicBezTo>
                    <a:pt x="44986" y="54622"/>
                    <a:pt x="46202" y="54531"/>
                    <a:pt x="47418" y="54318"/>
                  </a:cubicBezTo>
                  <a:close/>
                  <a:moveTo>
                    <a:pt x="59029" y="60366"/>
                  </a:moveTo>
                  <a:lnTo>
                    <a:pt x="59029" y="60731"/>
                  </a:lnTo>
                  <a:cubicBezTo>
                    <a:pt x="59029" y="61309"/>
                    <a:pt x="58634" y="61825"/>
                    <a:pt x="57934" y="62251"/>
                  </a:cubicBezTo>
                  <a:cubicBezTo>
                    <a:pt x="57159" y="62707"/>
                    <a:pt x="56133" y="62935"/>
                    <a:pt x="55108" y="62935"/>
                  </a:cubicBezTo>
                  <a:cubicBezTo>
                    <a:pt x="54082" y="62935"/>
                    <a:pt x="53056" y="62707"/>
                    <a:pt x="52281" y="62251"/>
                  </a:cubicBezTo>
                  <a:cubicBezTo>
                    <a:pt x="51551" y="61825"/>
                    <a:pt x="51156" y="61278"/>
                    <a:pt x="51156" y="60731"/>
                  </a:cubicBezTo>
                  <a:lnTo>
                    <a:pt x="51156" y="60366"/>
                  </a:lnTo>
                  <a:cubicBezTo>
                    <a:pt x="51217" y="60427"/>
                    <a:pt x="51247" y="60458"/>
                    <a:pt x="51278" y="60488"/>
                  </a:cubicBezTo>
                  <a:cubicBezTo>
                    <a:pt x="51308" y="60518"/>
                    <a:pt x="51339" y="60549"/>
                    <a:pt x="51369" y="60579"/>
                  </a:cubicBezTo>
                  <a:cubicBezTo>
                    <a:pt x="51399" y="60610"/>
                    <a:pt x="51430" y="60640"/>
                    <a:pt x="51460" y="60670"/>
                  </a:cubicBezTo>
                  <a:lnTo>
                    <a:pt x="51460" y="60701"/>
                  </a:lnTo>
                  <a:cubicBezTo>
                    <a:pt x="51521" y="60731"/>
                    <a:pt x="51551" y="60762"/>
                    <a:pt x="51582" y="60822"/>
                  </a:cubicBezTo>
                  <a:cubicBezTo>
                    <a:pt x="51643" y="60853"/>
                    <a:pt x="51703" y="60883"/>
                    <a:pt x="51764" y="60944"/>
                  </a:cubicBezTo>
                  <a:cubicBezTo>
                    <a:pt x="51794" y="60974"/>
                    <a:pt x="51825" y="60974"/>
                    <a:pt x="51886" y="61005"/>
                  </a:cubicBezTo>
                  <a:cubicBezTo>
                    <a:pt x="51916" y="61035"/>
                    <a:pt x="51977" y="61066"/>
                    <a:pt x="52038" y="61096"/>
                  </a:cubicBezTo>
                  <a:cubicBezTo>
                    <a:pt x="52068" y="61126"/>
                    <a:pt x="52068" y="61126"/>
                    <a:pt x="52098" y="61126"/>
                  </a:cubicBezTo>
                  <a:cubicBezTo>
                    <a:pt x="52098" y="61157"/>
                    <a:pt x="52129" y="61157"/>
                    <a:pt x="52159" y="61187"/>
                  </a:cubicBezTo>
                  <a:cubicBezTo>
                    <a:pt x="52311" y="61278"/>
                    <a:pt x="52463" y="61339"/>
                    <a:pt x="52646" y="61400"/>
                  </a:cubicBezTo>
                  <a:cubicBezTo>
                    <a:pt x="52828" y="61491"/>
                    <a:pt x="53041" y="61552"/>
                    <a:pt x="53253" y="61613"/>
                  </a:cubicBezTo>
                  <a:cubicBezTo>
                    <a:pt x="53466" y="61704"/>
                    <a:pt x="53709" y="61734"/>
                    <a:pt x="53953" y="61765"/>
                  </a:cubicBezTo>
                  <a:cubicBezTo>
                    <a:pt x="54336" y="61837"/>
                    <a:pt x="54734" y="61871"/>
                    <a:pt x="55133" y="61871"/>
                  </a:cubicBezTo>
                  <a:cubicBezTo>
                    <a:pt x="55746" y="61871"/>
                    <a:pt x="56361" y="61790"/>
                    <a:pt x="56931" y="61643"/>
                  </a:cubicBezTo>
                  <a:cubicBezTo>
                    <a:pt x="56931" y="61643"/>
                    <a:pt x="56931" y="61613"/>
                    <a:pt x="56931" y="61613"/>
                  </a:cubicBezTo>
                  <a:cubicBezTo>
                    <a:pt x="57144" y="61582"/>
                    <a:pt x="57357" y="61491"/>
                    <a:pt x="57539" y="61430"/>
                  </a:cubicBezTo>
                  <a:cubicBezTo>
                    <a:pt x="57752" y="61339"/>
                    <a:pt x="57934" y="61248"/>
                    <a:pt x="58117" y="61157"/>
                  </a:cubicBezTo>
                  <a:cubicBezTo>
                    <a:pt x="58147" y="61126"/>
                    <a:pt x="58147" y="61126"/>
                    <a:pt x="58178" y="61126"/>
                  </a:cubicBezTo>
                  <a:cubicBezTo>
                    <a:pt x="58238" y="61066"/>
                    <a:pt x="58330" y="61005"/>
                    <a:pt x="58421" y="60944"/>
                  </a:cubicBezTo>
                  <a:cubicBezTo>
                    <a:pt x="58542" y="60853"/>
                    <a:pt x="58664" y="60792"/>
                    <a:pt x="58755" y="60701"/>
                  </a:cubicBezTo>
                  <a:cubicBezTo>
                    <a:pt x="58755" y="60670"/>
                    <a:pt x="58755" y="60670"/>
                    <a:pt x="58786" y="60670"/>
                  </a:cubicBezTo>
                  <a:cubicBezTo>
                    <a:pt x="58877" y="60579"/>
                    <a:pt x="58968" y="60488"/>
                    <a:pt x="59029" y="60366"/>
                  </a:cubicBezTo>
                  <a:close/>
                  <a:moveTo>
                    <a:pt x="17691" y="59272"/>
                  </a:moveTo>
                  <a:lnTo>
                    <a:pt x="13526" y="66354"/>
                  </a:lnTo>
                  <a:lnTo>
                    <a:pt x="9392" y="63953"/>
                  </a:lnTo>
                  <a:lnTo>
                    <a:pt x="17691" y="59272"/>
                  </a:lnTo>
                  <a:close/>
                  <a:moveTo>
                    <a:pt x="26171" y="54470"/>
                  </a:moveTo>
                  <a:lnTo>
                    <a:pt x="18086" y="69029"/>
                  </a:lnTo>
                  <a:lnTo>
                    <a:pt x="13861" y="66567"/>
                  </a:lnTo>
                  <a:lnTo>
                    <a:pt x="18329" y="58907"/>
                  </a:lnTo>
                  <a:lnTo>
                    <a:pt x="26171" y="54470"/>
                  </a:lnTo>
                  <a:close/>
                  <a:moveTo>
                    <a:pt x="90549" y="59303"/>
                  </a:moveTo>
                  <a:lnTo>
                    <a:pt x="90549" y="62190"/>
                  </a:lnTo>
                  <a:lnTo>
                    <a:pt x="77570" y="69698"/>
                  </a:lnTo>
                  <a:lnTo>
                    <a:pt x="77570" y="66902"/>
                  </a:lnTo>
                  <a:lnTo>
                    <a:pt x="90549" y="59303"/>
                  </a:lnTo>
                  <a:close/>
                  <a:moveTo>
                    <a:pt x="73903" y="45112"/>
                  </a:moveTo>
                  <a:cubicBezTo>
                    <a:pt x="74264" y="45112"/>
                    <a:pt x="74628" y="45203"/>
                    <a:pt x="74956" y="45381"/>
                  </a:cubicBezTo>
                  <a:lnTo>
                    <a:pt x="88178" y="53254"/>
                  </a:lnTo>
                  <a:cubicBezTo>
                    <a:pt x="88816" y="53649"/>
                    <a:pt x="89212" y="54318"/>
                    <a:pt x="89212" y="55047"/>
                  </a:cubicBezTo>
                  <a:cubicBezTo>
                    <a:pt x="89212" y="55807"/>
                    <a:pt x="88816" y="56476"/>
                    <a:pt x="88148" y="56841"/>
                  </a:cubicBezTo>
                  <a:lnTo>
                    <a:pt x="63497" y="71552"/>
                  </a:lnTo>
                  <a:cubicBezTo>
                    <a:pt x="63169" y="71731"/>
                    <a:pt x="62812" y="71822"/>
                    <a:pt x="62455" y="71822"/>
                  </a:cubicBezTo>
                  <a:cubicBezTo>
                    <a:pt x="62083" y="71822"/>
                    <a:pt x="61710" y="71723"/>
                    <a:pt x="61369" y="71522"/>
                  </a:cubicBezTo>
                  <a:lnTo>
                    <a:pt x="48573" y="63801"/>
                  </a:lnTo>
                  <a:cubicBezTo>
                    <a:pt x="47965" y="63436"/>
                    <a:pt x="47600" y="62798"/>
                    <a:pt x="47569" y="62069"/>
                  </a:cubicBezTo>
                  <a:cubicBezTo>
                    <a:pt x="47569" y="61734"/>
                    <a:pt x="47630" y="61400"/>
                    <a:pt x="47782" y="61096"/>
                  </a:cubicBezTo>
                  <a:cubicBezTo>
                    <a:pt x="47965" y="60731"/>
                    <a:pt x="48238" y="60427"/>
                    <a:pt x="48603" y="60245"/>
                  </a:cubicBezTo>
                  <a:lnTo>
                    <a:pt x="50852" y="58847"/>
                  </a:lnTo>
                  <a:lnTo>
                    <a:pt x="50852" y="58847"/>
                  </a:lnTo>
                  <a:cubicBezTo>
                    <a:pt x="50791" y="58999"/>
                    <a:pt x="50791" y="59151"/>
                    <a:pt x="50791" y="59303"/>
                  </a:cubicBezTo>
                  <a:lnTo>
                    <a:pt x="50791" y="59333"/>
                  </a:lnTo>
                  <a:lnTo>
                    <a:pt x="50761" y="60731"/>
                  </a:lnTo>
                  <a:cubicBezTo>
                    <a:pt x="50761" y="61430"/>
                    <a:pt x="51217" y="62099"/>
                    <a:pt x="52098" y="62585"/>
                  </a:cubicBezTo>
                  <a:cubicBezTo>
                    <a:pt x="52919" y="63072"/>
                    <a:pt x="54013" y="63315"/>
                    <a:pt x="55108" y="63315"/>
                  </a:cubicBezTo>
                  <a:cubicBezTo>
                    <a:pt x="56202" y="63315"/>
                    <a:pt x="57296" y="63072"/>
                    <a:pt x="58117" y="62585"/>
                  </a:cubicBezTo>
                  <a:cubicBezTo>
                    <a:pt x="58968" y="62099"/>
                    <a:pt x="59424" y="61461"/>
                    <a:pt x="59424" y="60762"/>
                  </a:cubicBezTo>
                  <a:lnTo>
                    <a:pt x="59424" y="59333"/>
                  </a:lnTo>
                  <a:lnTo>
                    <a:pt x="59424" y="59303"/>
                  </a:lnTo>
                  <a:cubicBezTo>
                    <a:pt x="59424" y="58938"/>
                    <a:pt x="59302" y="58604"/>
                    <a:pt x="59089" y="58300"/>
                  </a:cubicBezTo>
                  <a:cubicBezTo>
                    <a:pt x="58846" y="57965"/>
                    <a:pt x="58542" y="57692"/>
                    <a:pt x="58117" y="57448"/>
                  </a:cubicBezTo>
                  <a:cubicBezTo>
                    <a:pt x="57539" y="57114"/>
                    <a:pt x="56871" y="56901"/>
                    <a:pt x="56171" y="56810"/>
                  </a:cubicBezTo>
                  <a:cubicBezTo>
                    <a:pt x="55807" y="56749"/>
                    <a:pt x="55442" y="56719"/>
                    <a:pt x="55077" y="56719"/>
                  </a:cubicBezTo>
                  <a:cubicBezTo>
                    <a:pt x="54804" y="56719"/>
                    <a:pt x="54530" y="56749"/>
                    <a:pt x="54257" y="56780"/>
                  </a:cubicBezTo>
                  <a:lnTo>
                    <a:pt x="57266" y="54926"/>
                  </a:lnTo>
                  <a:lnTo>
                    <a:pt x="59333" y="53649"/>
                  </a:lnTo>
                  <a:lnTo>
                    <a:pt x="59333" y="53649"/>
                  </a:lnTo>
                  <a:cubicBezTo>
                    <a:pt x="59272" y="53831"/>
                    <a:pt x="59241" y="54014"/>
                    <a:pt x="59241" y="54196"/>
                  </a:cubicBezTo>
                  <a:lnTo>
                    <a:pt x="59241" y="54227"/>
                  </a:lnTo>
                  <a:lnTo>
                    <a:pt x="59241" y="55594"/>
                  </a:lnTo>
                  <a:cubicBezTo>
                    <a:pt x="59211" y="56293"/>
                    <a:pt x="59697" y="56962"/>
                    <a:pt x="60548" y="57479"/>
                  </a:cubicBezTo>
                  <a:cubicBezTo>
                    <a:pt x="61369" y="57935"/>
                    <a:pt x="62463" y="58178"/>
                    <a:pt x="63558" y="58178"/>
                  </a:cubicBezTo>
                  <a:cubicBezTo>
                    <a:pt x="64652" y="58178"/>
                    <a:pt x="65746" y="57965"/>
                    <a:pt x="66567" y="57479"/>
                  </a:cubicBezTo>
                  <a:cubicBezTo>
                    <a:pt x="67418" y="56993"/>
                    <a:pt x="67874" y="56324"/>
                    <a:pt x="67874" y="55625"/>
                  </a:cubicBezTo>
                  <a:lnTo>
                    <a:pt x="67874" y="54196"/>
                  </a:lnTo>
                  <a:cubicBezTo>
                    <a:pt x="67874" y="53467"/>
                    <a:pt x="67418" y="52798"/>
                    <a:pt x="66567" y="52312"/>
                  </a:cubicBezTo>
                  <a:cubicBezTo>
                    <a:pt x="65725" y="51844"/>
                    <a:pt x="64650" y="51610"/>
                    <a:pt x="63562" y="51610"/>
                  </a:cubicBezTo>
                  <a:cubicBezTo>
                    <a:pt x="63235" y="51610"/>
                    <a:pt x="62908" y="51631"/>
                    <a:pt x="62585" y="51673"/>
                  </a:cubicBezTo>
                  <a:lnTo>
                    <a:pt x="67904" y="48421"/>
                  </a:lnTo>
                  <a:lnTo>
                    <a:pt x="67904" y="48421"/>
                  </a:lnTo>
                  <a:cubicBezTo>
                    <a:pt x="67874" y="48482"/>
                    <a:pt x="67874" y="48543"/>
                    <a:pt x="67874" y="48603"/>
                  </a:cubicBezTo>
                  <a:lnTo>
                    <a:pt x="67874" y="50002"/>
                  </a:lnTo>
                  <a:cubicBezTo>
                    <a:pt x="67874" y="50701"/>
                    <a:pt x="68330" y="51369"/>
                    <a:pt x="69181" y="51856"/>
                  </a:cubicBezTo>
                  <a:cubicBezTo>
                    <a:pt x="70032" y="52342"/>
                    <a:pt x="71126" y="52585"/>
                    <a:pt x="72220" y="52585"/>
                  </a:cubicBezTo>
                  <a:cubicBezTo>
                    <a:pt x="73315" y="52585"/>
                    <a:pt x="74409" y="52342"/>
                    <a:pt x="75230" y="51856"/>
                  </a:cubicBezTo>
                  <a:cubicBezTo>
                    <a:pt x="76050" y="51369"/>
                    <a:pt x="76537" y="50731"/>
                    <a:pt x="76537" y="50032"/>
                  </a:cubicBezTo>
                  <a:lnTo>
                    <a:pt x="76537" y="48603"/>
                  </a:lnTo>
                  <a:cubicBezTo>
                    <a:pt x="76537" y="47874"/>
                    <a:pt x="76081" y="47205"/>
                    <a:pt x="75230" y="46719"/>
                  </a:cubicBezTo>
                  <a:cubicBezTo>
                    <a:pt x="74391" y="46232"/>
                    <a:pt x="73311" y="46010"/>
                    <a:pt x="72226" y="46010"/>
                  </a:cubicBezTo>
                  <a:cubicBezTo>
                    <a:pt x="72093" y="46010"/>
                    <a:pt x="71959" y="46013"/>
                    <a:pt x="71825" y="46020"/>
                  </a:cubicBezTo>
                  <a:lnTo>
                    <a:pt x="72828" y="45412"/>
                  </a:lnTo>
                  <a:cubicBezTo>
                    <a:pt x="73154" y="45210"/>
                    <a:pt x="73527" y="45112"/>
                    <a:pt x="73903" y="45112"/>
                  </a:cubicBezTo>
                  <a:close/>
                  <a:moveTo>
                    <a:pt x="59454" y="34591"/>
                  </a:moveTo>
                  <a:lnTo>
                    <a:pt x="94804" y="54926"/>
                  </a:lnTo>
                  <a:lnTo>
                    <a:pt x="43952" y="84136"/>
                  </a:lnTo>
                  <a:lnTo>
                    <a:pt x="18420" y="69212"/>
                  </a:lnTo>
                  <a:lnTo>
                    <a:pt x="26809" y="54105"/>
                  </a:lnTo>
                  <a:lnTo>
                    <a:pt x="29849" y="52372"/>
                  </a:lnTo>
                  <a:lnTo>
                    <a:pt x="29849" y="53072"/>
                  </a:lnTo>
                  <a:cubicBezTo>
                    <a:pt x="29879" y="54986"/>
                    <a:pt x="30609" y="56749"/>
                    <a:pt x="31976" y="58056"/>
                  </a:cubicBezTo>
                  <a:cubicBezTo>
                    <a:pt x="34165" y="60154"/>
                    <a:pt x="37934" y="62677"/>
                    <a:pt x="43588" y="62677"/>
                  </a:cubicBezTo>
                  <a:cubicBezTo>
                    <a:pt x="44834" y="62677"/>
                    <a:pt x="46050" y="62555"/>
                    <a:pt x="47205" y="62312"/>
                  </a:cubicBezTo>
                  <a:cubicBezTo>
                    <a:pt x="47296" y="63041"/>
                    <a:pt x="47721" y="63710"/>
                    <a:pt x="48390" y="64136"/>
                  </a:cubicBezTo>
                  <a:lnTo>
                    <a:pt x="61187" y="71856"/>
                  </a:lnTo>
                  <a:cubicBezTo>
                    <a:pt x="61582" y="72099"/>
                    <a:pt x="62007" y="72221"/>
                    <a:pt x="62463" y="72221"/>
                  </a:cubicBezTo>
                  <a:cubicBezTo>
                    <a:pt x="62889" y="72221"/>
                    <a:pt x="63314" y="72099"/>
                    <a:pt x="63679" y="71886"/>
                  </a:cubicBezTo>
                  <a:lnTo>
                    <a:pt x="88330" y="57175"/>
                  </a:lnTo>
                  <a:cubicBezTo>
                    <a:pt x="89120" y="56749"/>
                    <a:pt x="89576" y="55959"/>
                    <a:pt x="89576" y="55047"/>
                  </a:cubicBezTo>
                  <a:cubicBezTo>
                    <a:pt x="89576" y="54166"/>
                    <a:pt x="89120" y="53375"/>
                    <a:pt x="88361" y="52920"/>
                  </a:cubicBezTo>
                  <a:lnTo>
                    <a:pt x="75138" y="45077"/>
                  </a:lnTo>
                  <a:cubicBezTo>
                    <a:pt x="74743" y="44834"/>
                    <a:pt x="74310" y="44713"/>
                    <a:pt x="73877" y="44713"/>
                  </a:cubicBezTo>
                  <a:cubicBezTo>
                    <a:pt x="73444" y="44713"/>
                    <a:pt x="73011" y="44834"/>
                    <a:pt x="72616" y="45077"/>
                  </a:cubicBezTo>
                  <a:lnTo>
                    <a:pt x="70944" y="46111"/>
                  </a:lnTo>
                  <a:cubicBezTo>
                    <a:pt x="70275" y="46202"/>
                    <a:pt x="69698" y="46415"/>
                    <a:pt x="69181" y="46719"/>
                  </a:cubicBezTo>
                  <a:cubicBezTo>
                    <a:pt x="68603" y="47053"/>
                    <a:pt x="68239" y="47448"/>
                    <a:pt x="68026" y="47874"/>
                  </a:cubicBezTo>
                  <a:lnTo>
                    <a:pt x="61400" y="51916"/>
                  </a:lnTo>
                  <a:cubicBezTo>
                    <a:pt x="61096" y="52038"/>
                    <a:pt x="60792" y="52160"/>
                    <a:pt x="60518" y="52312"/>
                  </a:cubicBezTo>
                  <a:cubicBezTo>
                    <a:pt x="60214" y="52524"/>
                    <a:pt x="59941" y="52737"/>
                    <a:pt x="59728" y="52950"/>
                  </a:cubicBezTo>
                  <a:lnTo>
                    <a:pt x="57448" y="54348"/>
                  </a:lnTo>
                  <a:cubicBezTo>
                    <a:pt x="57539" y="53923"/>
                    <a:pt x="57570" y="53467"/>
                    <a:pt x="57570" y="53011"/>
                  </a:cubicBezTo>
                  <a:lnTo>
                    <a:pt x="57570" y="49242"/>
                  </a:lnTo>
                  <a:lnTo>
                    <a:pt x="57570" y="35564"/>
                  </a:lnTo>
                  <a:lnTo>
                    <a:pt x="59454" y="34591"/>
                  </a:lnTo>
                  <a:close/>
                  <a:moveTo>
                    <a:pt x="9058" y="64136"/>
                  </a:moveTo>
                  <a:cubicBezTo>
                    <a:pt x="9058" y="64166"/>
                    <a:pt x="9089" y="64196"/>
                    <a:pt x="9119" y="64227"/>
                  </a:cubicBezTo>
                  <a:lnTo>
                    <a:pt x="43588" y="84349"/>
                  </a:lnTo>
                  <a:lnTo>
                    <a:pt x="37812" y="87662"/>
                  </a:lnTo>
                  <a:lnTo>
                    <a:pt x="3222" y="67540"/>
                  </a:lnTo>
                  <a:lnTo>
                    <a:pt x="9058" y="64136"/>
                  </a:lnTo>
                  <a:close/>
                  <a:moveTo>
                    <a:pt x="29879" y="51278"/>
                  </a:moveTo>
                  <a:lnTo>
                    <a:pt x="29879" y="51947"/>
                  </a:lnTo>
                  <a:lnTo>
                    <a:pt x="29818" y="51977"/>
                  </a:lnTo>
                  <a:lnTo>
                    <a:pt x="18207" y="58543"/>
                  </a:lnTo>
                  <a:cubicBezTo>
                    <a:pt x="18146" y="58543"/>
                    <a:pt x="18086" y="58573"/>
                    <a:pt x="18055" y="58604"/>
                  </a:cubicBezTo>
                  <a:lnTo>
                    <a:pt x="9028" y="63710"/>
                  </a:lnTo>
                  <a:lnTo>
                    <a:pt x="2736" y="67388"/>
                  </a:lnTo>
                  <a:cubicBezTo>
                    <a:pt x="2675" y="67418"/>
                    <a:pt x="2645" y="67479"/>
                    <a:pt x="2645" y="67540"/>
                  </a:cubicBezTo>
                  <a:cubicBezTo>
                    <a:pt x="2645" y="67601"/>
                    <a:pt x="2675" y="67661"/>
                    <a:pt x="2736" y="67692"/>
                  </a:cubicBezTo>
                  <a:lnTo>
                    <a:pt x="37721" y="88026"/>
                  </a:lnTo>
                  <a:lnTo>
                    <a:pt x="37812" y="88057"/>
                  </a:lnTo>
                  <a:lnTo>
                    <a:pt x="37904" y="88026"/>
                  </a:lnTo>
                  <a:lnTo>
                    <a:pt x="95291" y="55078"/>
                  </a:lnTo>
                  <a:lnTo>
                    <a:pt x="99212" y="52828"/>
                  </a:lnTo>
                  <a:lnTo>
                    <a:pt x="99212" y="53801"/>
                  </a:lnTo>
                  <a:lnTo>
                    <a:pt x="37843" y="89698"/>
                  </a:lnTo>
                  <a:lnTo>
                    <a:pt x="547" y="67753"/>
                  </a:lnTo>
                  <a:lnTo>
                    <a:pt x="29879" y="51278"/>
                  </a:lnTo>
                  <a:close/>
                  <a:moveTo>
                    <a:pt x="77175" y="67114"/>
                  </a:moveTo>
                  <a:lnTo>
                    <a:pt x="77175" y="69911"/>
                  </a:lnTo>
                  <a:lnTo>
                    <a:pt x="77205" y="69911"/>
                  </a:lnTo>
                  <a:lnTo>
                    <a:pt x="39636" y="91583"/>
                  </a:lnTo>
                  <a:cubicBezTo>
                    <a:pt x="39028" y="91932"/>
                    <a:pt x="38352" y="92107"/>
                    <a:pt x="37679" y="92107"/>
                  </a:cubicBezTo>
                  <a:cubicBezTo>
                    <a:pt x="37007" y="92107"/>
                    <a:pt x="36338" y="91932"/>
                    <a:pt x="35746" y="91583"/>
                  </a:cubicBezTo>
                  <a:lnTo>
                    <a:pt x="2341" y="72403"/>
                  </a:lnTo>
                  <a:cubicBezTo>
                    <a:pt x="1125" y="71704"/>
                    <a:pt x="365" y="70397"/>
                    <a:pt x="365" y="68999"/>
                  </a:cubicBezTo>
                  <a:lnTo>
                    <a:pt x="365" y="68087"/>
                  </a:lnTo>
                  <a:lnTo>
                    <a:pt x="37721" y="90093"/>
                  </a:lnTo>
                  <a:lnTo>
                    <a:pt x="37812" y="90124"/>
                  </a:lnTo>
                  <a:lnTo>
                    <a:pt x="37934" y="90093"/>
                  </a:lnTo>
                  <a:lnTo>
                    <a:pt x="77175" y="67114"/>
                  </a:lnTo>
                  <a:close/>
                  <a:moveTo>
                    <a:pt x="43831" y="1"/>
                  </a:moveTo>
                  <a:cubicBezTo>
                    <a:pt x="43557" y="1"/>
                    <a:pt x="43375" y="1"/>
                    <a:pt x="43193" y="31"/>
                  </a:cubicBezTo>
                  <a:cubicBezTo>
                    <a:pt x="43101" y="31"/>
                    <a:pt x="43041" y="31"/>
                    <a:pt x="42980" y="62"/>
                  </a:cubicBezTo>
                  <a:cubicBezTo>
                    <a:pt x="42919" y="62"/>
                    <a:pt x="42828" y="62"/>
                    <a:pt x="42767" y="92"/>
                  </a:cubicBezTo>
                  <a:cubicBezTo>
                    <a:pt x="42615" y="122"/>
                    <a:pt x="42493" y="153"/>
                    <a:pt x="42433" y="183"/>
                  </a:cubicBezTo>
                  <a:lnTo>
                    <a:pt x="42341" y="214"/>
                  </a:lnTo>
                  <a:cubicBezTo>
                    <a:pt x="42281" y="244"/>
                    <a:pt x="42250" y="244"/>
                    <a:pt x="42220" y="274"/>
                  </a:cubicBezTo>
                  <a:cubicBezTo>
                    <a:pt x="42159" y="305"/>
                    <a:pt x="42098" y="335"/>
                    <a:pt x="42007" y="366"/>
                  </a:cubicBezTo>
                  <a:lnTo>
                    <a:pt x="41946" y="396"/>
                  </a:lnTo>
                  <a:lnTo>
                    <a:pt x="41855" y="457"/>
                  </a:lnTo>
                  <a:lnTo>
                    <a:pt x="41794" y="487"/>
                  </a:lnTo>
                  <a:cubicBezTo>
                    <a:pt x="41703" y="548"/>
                    <a:pt x="41642" y="609"/>
                    <a:pt x="41582" y="639"/>
                  </a:cubicBezTo>
                  <a:cubicBezTo>
                    <a:pt x="41521" y="700"/>
                    <a:pt x="41460" y="730"/>
                    <a:pt x="41399" y="791"/>
                  </a:cubicBezTo>
                  <a:lnTo>
                    <a:pt x="41369" y="822"/>
                  </a:lnTo>
                  <a:lnTo>
                    <a:pt x="41308" y="882"/>
                  </a:lnTo>
                  <a:lnTo>
                    <a:pt x="41247" y="913"/>
                  </a:lnTo>
                  <a:cubicBezTo>
                    <a:pt x="41186" y="1004"/>
                    <a:pt x="41126" y="1065"/>
                    <a:pt x="41065" y="1125"/>
                  </a:cubicBezTo>
                  <a:lnTo>
                    <a:pt x="41034" y="1156"/>
                  </a:lnTo>
                  <a:cubicBezTo>
                    <a:pt x="41034" y="1186"/>
                    <a:pt x="41004" y="1217"/>
                    <a:pt x="40974" y="1247"/>
                  </a:cubicBezTo>
                  <a:cubicBezTo>
                    <a:pt x="40943" y="1308"/>
                    <a:pt x="40913" y="1369"/>
                    <a:pt x="40852" y="1429"/>
                  </a:cubicBezTo>
                  <a:lnTo>
                    <a:pt x="40791" y="1551"/>
                  </a:lnTo>
                  <a:lnTo>
                    <a:pt x="40730" y="1612"/>
                  </a:lnTo>
                  <a:cubicBezTo>
                    <a:pt x="40730" y="1612"/>
                    <a:pt x="40700" y="1703"/>
                    <a:pt x="40639" y="1794"/>
                  </a:cubicBezTo>
                  <a:cubicBezTo>
                    <a:pt x="40639" y="1825"/>
                    <a:pt x="40609" y="1885"/>
                    <a:pt x="40609" y="1916"/>
                  </a:cubicBezTo>
                  <a:cubicBezTo>
                    <a:pt x="40578" y="1977"/>
                    <a:pt x="40548" y="2068"/>
                    <a:pt x="40518" y="2159"/>
                  </a:cubicBezTo>
                  <a:lnTo>
                    <a:pt x="40487" y="2189"/>
                  </a:lnTo>
                  <a:cubicBezTo>
                    <a:pt x="40487" y="2220"/>
                    <a:pt x="40487" y="2250"/>
                    <a:pt x="40457" y="2311"/>
                  </a:cubicBezTo>
                  <a:lnTo>
                    <a:pt x="40457" y="2372"/>
                  </a:lnTo>
                  <a:cubicBezTo>
                    <a:pt x="40427" y="2432"/>
                    <a:pt x="40427" y="2524"/>
                    <a:pt x="40396" y="2584"/>
                  </a:cubicBezTo>
                  <a:lnTo>
                    <a:pt x="40396" y="2676"/>
                  </a:lnTo>
                  <a:lnTo>
                    <a:pt x="40396" y="2706"/>
                  </a:lnTo>
                  <a:lnTo>
                    <a:pt x="40366" y="6809"/>
                  </a:lnTo>
                  <a:cubicBezTo>
                    <a:pt x="39180" y="7083"/>
                    <a:pt x="38086" y="7478"/>
                    <a:pt x="37144" y="8025"/>
                  </a:cubicBezTo>
                  <a:cubicBezTo>
                    <a:pt x="35350" y="9059"/>
                    <a:pt x="34378" y="10487"/>
                    <a:pt x="34439" y="11946"/>
                  </a:cubicBezTo>
                  <a:lnTo>
                    <a:pt x="34408" y="17144"/>
                  </a:lnTo>
                  <a:cubicBezTo>
                    <a:pt x="34408" y="17205"/>
                    <a:pt x="34408" y="17266"/>
                    <a:pt x="34408" y="17296"/>
                  </a:cubicBezTo>
                  <a:cubicBezTo>
                    <a:pt x="33557" y="17357"/>
                    <a:pt x="32797" y="17691"/>
                    <a:pt x="32159" y="18360"/>
                  </a:cubicBezTo>
                  <a:cubicBezTo>
                    <a:pt x="29788" y="20761"/>
                    <a:pt x="29879" y="26506"/>
                    <a:pt x="29879" y="26749"/>
                  </a:cubicBezTo>
                  <a:lnTo>
                    <a:pt x="29879" y="30396"/>
                  </a:lnTo>
                  <a:lnTo>
                    <a:pt x="29879" y="50853"/>
                  </a:lnTo>
                  <a:lnTo>
                    <a:pt x="91" y="67601"/>
                  </a:lnTo>
                  <a:lnTo>
                    <a:pt x="31" y="67661"/>
                  </a:lnTo>
                  <a:lnTo>
                    <a:pt x="0" y="67753"/>
                  </a:lnTo>
                  <a:lnTo>
                    <a:pt x="0" y="69029"/>
                  </a:lnTo>
                  <a:cubicBezTo>
                    <a:pt x="0" y="70549"/>
                    <a:pt x="821" y="71978"/>
                    <a:pt x="2128" y="72737"/>
                  </a:cubicBezTo>
                  <a:lnTo>
                    <a:pt x="35533" y="91917"/>
                  </a:lnTo>
                  <a:cubicBezTo>
                    <a:pt x="36202" y="92312"/>
                    <a:pt x="36931" y="92495"/>
                    <a:pt x="37691" y="92495"/>
                  </a:cubicBezTo>
                  <a:cubicBezTo>
                    <a:pt x="38420" y="92495"/>
                    <a:pt x="39150" y="92282"/>
                    <a:pt x="39819" y="91917"/>
                  </a:cubicBezTo>
                  <a:lnTo>
                    <a:pt x="90640" y="62585"/>
                  </a:lnTo>
                  <a:cubicBezTo>
                    <a:pt x="90671" y="62616"/>
                    <a:pt x="90701" y="62616"/>
                    <a:pt x="90731" y="62616"/>
                  </a:cubicBezTo>
                  <a:cubicBezTo>
                    <a:pt x="90853" y="62616"/>
                    <a:pt x="90944" y="62525"/>
                    <a:pt x="90944" y="62433"/>
                  </a:cubicBezTo>
                  <a:lnTo>
                    <a:pt x="97479" y="58664"/>
                  </a:lnTo>
                  <a:cubicBezTo>
                    <a:pt x="98786" y="57904"/>
                    <a:pt x="99607" y="56476"/>
                    <a:pt x="99607" y="54956"/>
                  </a:cubicBezTo>
                  <a:lnTo>
                    <a:pt x="99607" y="52494"/>
                  </a:lnTo>
                  <a:lnTo>
                    <a:pt x="99577" y="52403"/>
                  </a:lnTo>
                  <a:lnTo>
                    <a:pt x="99516" y="52342"/>
                  </a:lnTo>
                  <a:lnTo>
                    <a:pt x="64378" y="31703"/>
                  </a:lnTo>
                  <a:cubicBezTo>
                    <a:pt x="64348" y="31688"/>
                    <a:pt x="64318" y="31681"/>
                    <a:pt x="64287" y="31681"/>
                  </a:cubicBezTo>
                  <a:cubicBezTo>
                    <a:pt x="64257" y="31681"/>
                    <a:pt x="64226" y="31688"/>
                    <a:pt x="64196" y="31703"/>
                  </a:cubicBezTo>
                  <a:lnTo>
                    <a:pt x="57570" y="35138"/>
                  </a:lnTo>
                  <a:lnTo>
                    <a:pt x="57570" y="26749"/>
                  </a:lnTo>
                  <a:cubicBezTo>
                    <a:pt x="57570" y="26354"/>
                    <a:pt x="57327" y="16992"/>
                    <a:pt x="52798" y="16992"/>
                  </a:cubicBezTo>
                  <a:lnTo>
                    <a:pt x="52737" y="17022"/>
                  </a:lnTo>
                  <a:lnTo>
                    <a:pt x="52767" y="11916"/>
                  </a:lnTo>
                  <a:lnTo>
                    <a:pt x="52767" y="11886"/>
                  </a:lnTo>
                  <a:cubicBezTo>
                    <a:pt x="52767" y="10396"/>
                    <a:pt x="51794" y="9028"/>
                    <a:pt x="50032" y="8025"/>
                  </a:cubicBezTo>
                  <a:cubicBezTo>
                    <a:pt x="49089" y="7478"/>
                    <a:pt x="47995" y="7083"/>
                    <a:pt x="46810" y="6809"/>
                  </a:cubicBezTo>
                  <a:lnTo>
                    <a:pt x="46840" y="3040"/>
                  </a:lnTo>
                  <a:lnTo>
                    <a:pt x="46840" y="2949"/>
                  </a:lnTo>
                  <a:lnTo>
                    <a:pt x="46810" y="2828"/>
                  </a:lnTo>
                  <a:cubicBezTo>
                    <a:pt x="46810" y="2767"/>
                    <a:pt x="46810" y="2706"/>
                    <a:pt x="46810" y="2645"/>
                  </a:cubicBezTo>
                  <a:lnTo>
                    <a:pt x="46810" y="2615"/>
                  </a:lnTo>
                  <a:cubicBezTo>
                    <a:pt x="46779" y="2463"/>
                    <a:pt x="46749" y="2341"/>
                    <a:pt x="46718" y="2281"/>
                  </a:cubicBezTo>
                  <a:cubicBezTo>
                    <a:pt x="46718" y="2220"/>
                    <a:pt x="46688" y="2159"/>
                    <a:pt x="46688" y="2129"/>
                  </a:cubicBezTo>
                  <a:cubicBezTo>
                    <a:pt x="46658" y="2098"/>
                    <a:pt x="46658" y="2068"/>
                    <a:pt x="46658" y="2037"/>
                  </a:cubicBezTo>
                  <a:lnTo>
                    <a:pt x="46627" y="1977"/>
                  </a:lnTo>
                  <a:lnTo>
                    <a:pt x="46597" y="1916"/>
                  </a:lnTo>
                  <a:lnTo>
                    <a:pt x="46566" y="1825"/>
                  </a:lnTo>
                  <a:lnTo>
                    <a:pt x="46536" y="1764"/>
                  </a:lnTo>
                  <a:lnTo>
                    <a:pt x="46475" y="1642"/>
                  </a:lnTo>
                  <a:lnTo>
                    <a:pt x="46445" y="1581"/>
                  </a:lnTo>
                  <a:cubicBezTo>
                    <a:pt x="46414" y="1551"/>
                    <a:pt x="46384" y="1490"/>
                    <a:pt x="46354" y="1460"/>
                  </a:cubicBezTo>
                  <a:cubicBezTo>
                    <a:pt x="46293" y="1338"/>
                    <a:pt x="46232" y="1247"/>
                    <a:pt x="46141" y="1186"/>
                  </a:cubicBezTo>
                  <a:cubicBezTo>
                    <a:pt x="46110" y="1125"/>
                    <a:pt x="46080" y="1095"/>
                    <a:pt x="46019" y="1034"/>
                  </a:cubicBezTo>
                  <a:lnTo>
                    <a:pt x="45959" y="974"/>
                  </a:lnTo>
                  <a:lnTo>
                    <a:pt x="45959" y="943"/>
                  </a:lnTo>
                  <a:cubicBezTo>
                    <a:pt x="45746" y="730"/>
                    <a:pt x="45533" y="578"/>
                    <a:pt x="45290" y="426"/>
                  </a:cubicBezTo>
                  <a:cubicBezTo>
                    <a:pt x="45259" y="426"/>
                    <a:pt x="45229" y="396"/>
                    <a:pt x="45199" y="366"/>
                  </a:cubicBezTo>
                  <a:lnTo>
                    <a:pt x="45138" y="366"/>
                  </a:lnTo>
                  <a:cubicBezTo>
                    <a:pt x="45047" y="305"/>
                    <a:pt x="44955" y="274"/>
                    <a:pt x="44864" y="214"/>
                  </a:cubicBezTo>
                  <a:lnTo>
                    <a:pt x="44773" y="183"/>
                  </a:lnTo>
                  <a:cubicBezTo>
                    <a:pt x="44712" y="183"/>
                    <a:pt x="44652" y="153"/>
                    <a:pt x="44591" y="122"/>
                  </a:cubicBezTo>
                  <a:lnTo>
                    <a:pt x="44500" y="122"/>
                  </a:lnTo>
                  <a:lnTo>
                    <a:pt x="44439" y="92"/>
                  </a:lnTo>
                  <a:cubicBezTo>
                    <a:pt x="44378" y="92"/>
                    <a:pt x="44287" y="62"/>
                    <a:pt x="44196" y="31"/>
                  </a:cubicBezTo>
                  <a:lnTo>
                    <a:pt x="44013" y="31"/>
                  </a:lnTo>
                  <a:lnTo>
                    <a:pt x="43861" y="1"/>
                  </a:lnTo>
                  <a:lnTo>
                    <a:pt x="43861" y="183"/>
                  </a:lnTo>
                  <a:lnTo>
                    <a:pt x="43831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071063" y="2955976"/>
              <a:ext cx="448543" cy="267511"/>
            </a:xfrm>
            <a:custGeom>
              <a:avLst/>
              <a:gdLst/>
              <a:ahLst/>
              <a:cxnLst/>
              <a:rect l="l" t="t" r="r" b="b"/>
              <a:pathLst>
                <a:path w="14834" h="8847" extrusionOk="0">
                  <a:moveTo>
                    <a:pt x="202" y="0"/>
                  </a:moveTo>
                  <a:cubicBezTo>
                    <a:pt x="139" y="0"/>
                    <a:pt x="81" y="34"/>
                    <a:pt x="62" y="93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4530" y="8816"/>
                  </a:lnTo>
                  <a:lnTo>
                    <a:pt x="14621" y="8846"/>
                  </a:lnTo>
                  <a:cubicBezTo>
                    <a:pt x="14682" y="8846"/>
                    <a:pt x="14743" y="8816"/>
                    <a:pt x="14804" y="8755"/>
                  </a:cubicBezTo>
                  <a:cubicBezTo>
                    <a:pt x="14834" y="8664"/>
                    <a:pt x="14804" y="8542"/>
                    <a:pt x="14712" y="8482"/>
                  </a:cubicBezTo>
                  <a:lnTo>
                    <a:pt x="305" y="32"/>
                  </a:lnTo>
                  <a:cubicBezTo>
                    <a:pt x="273" y="10"/>
                    <a:pt x="236" y="0"/>
                    <a:pt x="20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440549" y="3985171"/>
              <a:ext cx="402612" cy="237395"/>
            </a:xfrm>
            <a:custGeom>
              <a:avLst/>
              <a:gdLst/>
              <a:ahLst/>
              <a:cxnLst/>
              <a:rect l="l" t="t" r="r" b="b"/>
              <a:pathLst>
                <a:path w="13315" h="7851" extrusionOk="0">
                  <a:moveTo>
                    <a:pt x="1996" y="1"/>
                  </a:moveTo>
                  <a:cubicBezTo>
                    <a:pt x="1505" y="1"/>
                    <a:pt x="1019" y="115"/>
                    <a:pt x="639" y="343"/>
                  </a:cubicBezTo>
                  <a:cubicBezTo>
                    <a:pt x="214" y="555"/>
                    <a:pt x="1" y="890"/>
                    <a:pt x="1" y="1224"/>
                  </a:cubicBezTo>
                  <a:cubicBezTo>
                    <a:pt x="1" y="1589"/>
                    <a:pt x="244" y="1893"/>
                    <a:pt x="639" y="2136"/>
                  </a:cubicBezTo>
                  <a:lnTo>
                    <a:pt x="9940" y="7516"/>
                  </a:lnTo>
                  <a:cubicBezTo>
                    <a:pt x="10335" y="7729"/>
                    <a:pt x="10822" y="7850"/>
                    <a:pt x="11338" y="7850"/>
                  </a:cubicBezTo>
                  <a:cubicBezTo>
                    <a:pt x="11825" y="7850"/>
                    <a:pt x="12311" y="7729"/>
                    <a:pt x="12676" y="7516"/>
                  </a:cubicBezTo>
                  <a:cubicBezTo>
                    <a:pt x="13101" y="7273"/>
                    <a:pt x="13314" y="6969"/>
                    <a:pt x="13314" y="6604"/>
                  </a:cubicBezTo>
                  <a:cubicBezTo>
                    <a:pt x="13314" y="6270"/>
                    <a:pt x="13071" y="5936"/>
                    <a:pt x="12676" y="5692"/>
                  </a:cubicBezTo>
                  <a:lnTo>
                    <a:pt x="3375" y="343"/>
                  </a:lnTo>
                  <a:cubicBezTo>
                    <a:pt x="2980" y="115"/>
                    <a:pt x="2486" y="1"/>
                    <a:pt x="199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764083" y="3691284"/>
              <a:ext cx="205917" cy="125032"/>
            </a:xfrm>
            <a:custGeom>
              <a:avLst/>
              <a:gdLst/>
              <a:ahLst/>
              <a:cxnLst/>
              <a:rect l="l" t="t" r="r" b="b"/>
              <a:pathLst>
                <a:path w="6810" h="4135" extrusionOk="0">
                  <a:moveTo>
                    <a:pt x="3405" y="396"/>
                  </a:moveTo>
                  <a:cubicBezTo>
                    <a:pt x="4195" y="396"/>
                    <a:pt x="4986" y="578"/>
                    <a:pt x="5593" y="913"/>
                  </a:cubicBezTo>
                  <a:cubicBezTo>
                    <a:pt x="6141" y="1217"/>
                    <a:pt x="6445" y="1642"/>
                    <a:pt x="6445" y="2068"/>
                  </a:cubicBezTo>
                  <a:cubicBezTo>
                    <a:pt x="6445" y="2493"/>
                    <a:pt x="6141" y="2919"/>
                    <a:pt x="5593" y="3223"/>
                  </a:cubicBezTo>
                  <a:cubicBezTo>
                    <a:pt x="5077" y="3527"/>
                    <a:pt x="4438" y="3679"/>
                    <a:pt x="3739" y="3739"/>
                  </a:cubicBezTo>
                  <a:lnTo>
                    <a:pt x="3040" y="3739"/>
                  </a:lnTo>
                  <a:cubicBezTo>
                    <a:pt x="2341" y="3679"/>
                    <a:pt x="1733" y="3496"/>
                    <a:pt x="1217" y="3223"/>
                  </a:cubicBezTo>
                  <a:cubicBezTo>
                    <a:pt x="669" y="2919"/>
                    <a:pt x="365" y="2493"/>
                    <a:pt x="365" y="2068"/>
                  </a:cubicBezTo>
                  <a:cubicBezTo>
                    <a:pt x="365" y="1642"/>
                    <a:pt x="669" y="1217"/>
                    <a:pt x="1217" y="913"/>
                  </a:cubicBezTo>
                  <a:cubicBezTo>
                    <a:pt x="1794" y="578"/>
                    <a:pt x="2554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2493" y="1"/>
                    <a:pt x="1642" y="214"/>
                    <a:pt x="1004" y="578"/>
                  </a:cubicBezTo>
                  <a:cubicBezTo>
                    <a:pt x="365" y="973"/>
                    <a:pt x="1" y="1490"/>
                    <a:pt x="1" y="2068"/>
                  </a:cubicBezTo>
                  <a:cubicBezTo>
                    <a:pt x="1" y="2645"/>
                    <a:pt x="365" y="3162"/>
                    <a:pt x="1034" y="3557"/>
                  </a:cubicBezTo>
                  <a:cubicBezTo>
                    <a:pt x="1581" y="3861"/>
                    <a:pt x="2280" y="4074"/>
                    <a:pt x="3010" y="4104"/>
                  </a:cubicBezTo>
                  <a:cubicBezTo>
                    <a:pt x="3162" y="4104"/>
                    <a:pt x="3283" y="4135"/>
                    <a:pt x="3405" y="4135"/>
                  </a:cubicBezTo>
                  <a:cubicBezTo>
                    <a:pt x="3527" y="4135"/>
                    <a:pt x="3648" y="4135"/>
                    <a:pt x="3770" y="4104"/>
                  </a:cubicBezTo>
                  <a:cubicBezTo>
                    <a:pt x="4530" y="4074"/>
                    <a:pt x="5229" y="3861"/>
                    <a:pt x="5776" y="3557"/>
                  </a:cubicBezTo>
                  <a:cubicBezTo>
                    <a:pt x="6445" y="3162"/>
                    <a:pt x="6809" y="2645"/>
                    <a:pt x="6809" y="2068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214"/>
                    <a:pt x="4286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35599" y="3675681"/>
              <a:ext cx="261978" cy="199447"/>
            </a:xfrm>
            <a:custGeom>
              <a:avLst/>
              <a:gdLst/>
              <a:ahLst/>
              <a:cxnLst/>
              <a:rect l="l" t="t" r="r" b="b"/>
              <a:pathLst>
                <a:path w="8664" h="6596" extrusionOk="0">
                  <a:moveTo>
                    <a:pt x="4317" y="365"/>
                  </a:moveTo>
                  <a:cubicBezTo>
                    <a:pt x="5350" y="365"/>
                    <a:pt x="6384" y="608"/>
                    <a:pt x="7174" y="1064"/>
                  </a:cubicBezTo>
                  <a:cubicBezTo>
                    <a:pt x="7903" y="1459"/>
                    <a:pt x="8298" y="2006"/>
                    <a:pt x="8298" y="2584"/>
                  </a:cubicBezTo>
                  <a:cubicBezTo>
                    <a:pt x="8298" y="2614"/>
                    <a:pt x="8268" y="2675"/>
                    <a:pt x="8268" y="2705"/>
                  </a:cubicBezTo>
                  <a:lnTo>
                    <a:pt x="8268" y="2766"/>
                  </a:lnTo>
                  <a:lnTo>
                    <a:pt x="8238" y="2857"/>
                  </a:lnTo>
                  <a:lnTo>
                    <a:pt x="8238" y="2948"/>
                  </a:lnTo>
                  <a:lnTo>
                    <a:pt x="8207" y="3040"/>
                  </a:lnTo>
                  <a:lnTo>
                    <a:pt x="8177" y="3131"/>
                  </a:lnTo>
                  <a:lnTo>
                    <a:pt x="8116" y="3222"/>
                  </a:lnTo>
                  <a:lnTo>
                    <a:pt x="8086" y="3313"/>
                  </a:lnTo>
                  <a:lnTo>
                    <a:pt x="7994" y="3404"/>
                  </a:lnTo>
                  <a:lnTo>
                    <a:pt x="7964" y="3465"/>
                  </a:lnTo>
                  <a:cubicBezTo>
                    <a:pt x="7934" y="3496"/>
                    <a:pt x="7903" y="3556"/>
                    <a:pt x="7843" y="3587"/>
                  </a:cubicBezTo>
                  <a:lnTo>
                    <a:pt x="7812" y="3617"/>
                  </a:lnTo>
                  <a:cubicBezTo>
                    <a:pt x="7782" y="3678"/>
                    <a:pt x="7721" y="3708"/>
                    <a:pt x="7691" y="3739"/>
                  </a:cubicBezTo>
                  <a:lnTo>
                    <a:pt x="7630" y="3769"/>
                  </a:lnTo>
                  <a:cubicBezTo>
                    <a:pt x="7569" y="3830"/>
                    <a:pt x="7508" y="3891"/>
                    <a:pt x="7447" y="3921"/>
                  </a:cubicBezTo>
                  <a:cubicBezTo>
                    <a:pt x="7356" y="3982"/>
                    <a:pt x="7265" y="4043"/>
                    <a:pt x="7174" y="4103"/>
                  </a:cubicBezTo>
                  <a:cubicBezTo>
                    <a:pt x="6839" y="4286"/>
                    <a:pt x="6475" y="4438"/>
                    <a:pt x="6080" y="4559"/>
                  </a:cubicBezTo>
                  <a:cubicBezTo>
                    <a:pt x="5532" y="4711"/>
                    <a:pt x="4932" y="4787"/>
                    <a:pt x="4336" y="4787"/>
                  </a:cubicBezTo>
                  <a:cubicBezTo>
                    <a:pt x="3739" y="4787"/>
                    <a:pt x="3146" y="4711"/>
                    <a:pt x="2614" y="4559"/>
                  </a:cubicBezTo>
                  <a:cubicBezTo>
                    <a:pt x="2189" y="4438"/>
                    <a:pt x="1824" y="4286"/>
                    <a:pt x="1520" y="4103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821" y="3556"/>
                    <a:pt x="669" y="3374"/>
                  </a:cubicBezTo>
                  <a:cubicBezTo>
                    <a:pt x="639" y="3313"/>
                    <a:pt x="608" y="3252"/>
                    <a:pt x="578" y="3192"/>
                  </a:cubicBezTo>
                  <a:cubicBezTo>
                    <a:pt x="456" y="3009"/>
                    <a:pt x="396" y="2796"/>
                    <a:pt x="396" y="2614"/>
                  </a:cubicBezTo>
                  <a:cubicBezTo>
                    <a:pt x="365" y="2037"/>
                    <a:pt x="760" y="1489"/>
                    <a:pt x="1520" y="1064"/>
                  </a:cubicBezTo>
                  <a:cubicBezTo>
                    <a:pt x="2280" y="608"/>
                    <a:pt x="3314" y="365"/>
                    <a:pt x="4317" y="365"/>
                  </a:cubicBezTo>
                  <a:close/>
                  <a:moveTo>
                    <a:pt x="396" y="3648"/>
                  </a:moveTo>
                  <a:cubicBezTo>
                    <a:pt x="456" y="3708"/>
                    <a:pt x="517" y="3769"/>
                    <a:pt x="578" y="3830"/>
                  </a:cubicBezTo>
                  <a:lnTo>
                    <a:pt x="639" y="3921"/>
                  </a:lnTo>
                  <a:cubicBezTo>
                    <a:pt x="760" y="4043"/>
                    <a:pt x="882" y="4134"/>
                    <a:pt x="1003" y="4225"/>
                  </a:cubicBezTo>
                  <a:cubicBezTo>
                    <a:pt x="1095" y="4286"/>
                    <a:pt x="1216" y="4377"/>
                    <a:pt x="1338" y="4438"/>
                  </a:cubicBezTo>
                  <a:cubicBezTo>
                    <a:pt x="1672" y="4620"/>
                    <a:pt x="2067" y="4772"/>
                    <a:pt x="2493" y="4924"/>
                  </a:cubicBezTo>
                  <a:cubicBezTo>
                    <a:pt x="2645" y="4955"/>
                    <a:pt x="2797" y="4985"/>
                    <a:pt x="2949" y="5015"/>
                  </a:cubicBezTo>
                  <a:cubicBezTo>
                    <a:pt x="2979" y="5015"/>
                    <a:pt x="3010" y="5015"/>
                    <a:pt x="3040" y="5046"/>
                  </a:cubicBezTo>
                  <a:cubicBezTo>
                    <a:pt x="3162" y="5076"/>
                    <a:pt x="3283" y="5076"/>
                    <a:pt x="3405" y="5107"/>
                  </a:cubicBezTo>
                  <a:lnTo>
                    <a:pt x="3557" y="5107"/>
                  </a:lnTo>
                  <a:cubicBezTo>
                    <a:pt x="3648" y="5137"/>
                    <a:pt x="3769" y="5137"/>
                    <a:pt x="3861" y="5137"/>
                  </a:cubicBezTo>
                  <a:cubicBezTo>
                    <a:pt x="3921" y="5137"/>
                    <a:pt x="3982" y="5137"/>
                    <a:pt x="4043" y="5167"/>
                  </a:cubicBezTo>
                  <a:lnTo>
                    <a:pt x="4621" y="5167"/>
                  </a:lnTo>
                  <a:cubicBezTo>
                    <a:pt x="4681" y="5137"/>
                    <a:pt x="4742" y="5137"/>
                    <a:pt x="4803" y="5137"/>
                  </a:cubicBezTo>
                  <a:cubicBezTo>
                    <a:pt x="4925" y="5137"/>
                    <a:pt x="5016" y="5137"/>
                    <a:pt x="5107" y="5107"/>
                  </a:cubicBezTo>
                  <a:lnTo>
                    <a:pt x="5289" y="5107"/>
                  </a:lnTo>
                  <a:cubicBezTo>
                    <a:pt x="5380" y="5076"/>
                    <a:pt x="5502" y="5076"/>
                    <a:pt x="5624" y="5046"/>
                  </a:cubicBezTo>
                  <a:cubicBezTo>
                    <a:pt x="5654" y="5046"/>
                    <a:pt x="5684" y="5046"/>
                    <a:pt x="5745" y="5015"/>
                  </a:cubicBezTo>
                  <a:cubicBezTo>
                    <a:pt x="5867" y="4985"/>
                    <a:pt x="6019" y="4955"/>
                    <a:pt x="6171" y="4924"/>
                  </a:cubicBezTo>
                  <a:cubicBezTo>
                    <a:pt x="6596" y="4803"/>
                    <a:pt x="7022" y="4651"/>
                    <a:pt x="7387" y="4438"/>
                  </a:cubicBezTo>
                  <a:cubicBezTo>
                    <a:pt x="7478" y="4377"/>
                    <a:pt x="7599" y="4316"/>
                    <a:pt x="7691" y="4225"/>
                  </a:cubicBezTo>
                  <a:cubicBezTo>
                    <a:pt x="7782" y="4164"/>
                    <a:pt x="7873" y="4073"/>
                    <a:pt x="7964" y="3982"/>
                  </a:cubicBezTo>
                  <a:lnTo>
                    <a:pt x="8055" y="3921"/>
                  </a:lnTo>
                  <a:cubicBezTo>
                    <a:pt x="8116" y="3860"/>
                    <a:pt x="8207" y="3769"/>
                    <a:pt x="8268" y="3678"/>
                  </a:cubicBezTo>
                  <a:lnTo>
                    <a:pt x="8298" y="3678"/>
                  </a:lnTo>
                  <a:lnTo>
                    <a:pt x="8268" y="4043"/>
                  </a:lnTo>
                  <a:cubicBezTo>
                    <a:pt x="8268" y="4590"/>
                    <a:pt x="7903" y="5137"/>
                    <a:pt x="7174" y="5562"/>
                  </a:cubicBezTo>
                  <a:cubicBezTo>
                    <a:pt x="6399" y="6003"/>
                    <a:pt x="5373" y="6224"/>
                    <a:pt x="4347" y="6224"/>
                  </a:cubicBezTo>
                  <a:cubicBezTo>
                    <a:pt x="3321" y="6224"/>
                    <a:pt x="2295" y="6003"/>
                    <a:pt x="1520" y="5562"/>
                  </a:cubicBezTo>
                  <a:cubicBezTo>
                    <a:pt x="791" y="5137"/>
                    <a:pt x="396" y="4590"/>
                    <a:pt x="396" y="4012"/>
                  </a:cubicBezTo>
                  <a:lnTo>
                    <a:pt x="396" y="3648"/>
                  </a:lnTo>
                  <a:close/>
                  <a:moveTo>
                    <a:pt x="4332" y="0"/>
                  </a:moveTo>
                  <a:cubicBezTo>
                    <a:pt x="3238" y="0"/>
                    <a:pt x="2143" y="243"/>
                    <a:pt x="1307" y="730"/>
                  </a:cubicBezTo>
                  <a:cubicBezTo>
                    <a:pt x="456" y="1216"/>
                    <a:pt x="0" y="1885"/>
                    <a:pt x="31" y="2614"/>
                  </a:cubicBezTo>
                  <a:lnTo>
                    <a:pt x="0" y="4012"/>
                  </a:lnTo>
                  <a:cubicBezTo>
                    <a:pt x="0" y="4711"/>
                    <a:pt x="487" y="5380"/>
                    <a:pt x="1338" y="5866"/>
                  </a:cubicBezTo>
                  <a:cubicBezTo>
                    <a:pt x="2159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6"/>
                  </a:cubicBezTo>
                  <a:cubicBezTo>
                    <a:pt x="8207" y="5380"/>
                    <a:pt x="8663" y="4742"/>
                    <a:pt x="8663" y="4043"/>
                  </a:cubicBezTo>
                  <a:lnTo>
                    <a:pt x="8663" y="2614"/>
                  </a:lnTo>
                  <a:lnTo>
                    <a:pt x="8663" y="258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3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758580" y="3383396"/>
              <a:ext cx="205887" cy="124095"/>
            </a:xfrm>
            <a:custGeom>
              <a:avLst/>
              <a:gdLst/>
              <a:ahLst/>
              <a:cxnLst/>
              <a:rect l="l" t="t" r="r" b="b"/>
              <a:pathLst>
                <a:path w="6809" h="4104" extrusionOk="0">
                  <a:moveTo>
                    <a:pt x="3405" y="365"/>
                  </a:moveTo>
                  <a:cubicBezTo>
                    <a:pt x="4225" y="365"/>
                    <a:pt x="4985" y="547"/>
                    <a:pt x="5593" y="882"/>
                  </a:cubicBezTo>
                  <a:cubicBezTo>
                    <a:pt x="6140" y="1216"/>
                    <a:pt x="6444" y="1611"/>
                    <a:pt x="6444" y="2037"/>
                  </a:cubicBezTo>
                  <a:lnTo>
                    <a:pt x="6444" y="2067"/>
                  </a:lnTo>
                  <a:cubicBezTo>
                    <a:pt x="6444" y="2493"/>
                    <a:pt x="6140" y="2888"/>
                    <a:pt x="5593" y="3192"/>
                  </a:cubicBezTo>
                  <a:cubicBezTo>
                    <a:pt x="5107" y="3496"/>
                    <a:pt x="4468" y="3678"/>
                    <a:pt x="3739" y="3709"/>
                  </a:cubicBezTo>
                  <a:cubicBezTo>
                    <a:pt x="3633" y="3724"/>
                    <a:pt x="3519" y="3731"/>
                    <a:pt x="3401" y="3731"/>
                  </a:cubicBezTo>
                  <a:cubicBezTo>
                    <a:pt x="3283" y="3731"/>
                    <a:pt x="3161" y="3724"/>
                    <a:pt x="3040" y="3709"/>
                  </a:cubicBezTo>
                  <a:cubicBezTo>
                    <a:pt x="2371" y="3648"/>
                    <a:pt x="1733" y="3496"/>
                    <a:pt x="1216" y="3192"/>
                  </a:cubicBezTo>
                  <a:cubicBezTo>
                    <a:pt x="669" y="2888"/>
                    <a:pt x="365" y="2462"/>
                    <a:pt x="365" y="2037"/>
                  </a:cubicBezTo>
                  <a:cubicBezTo>
                    <a:pt x="365" y="1611"/>
                    <a:pt x="669" y="1216"/>
                    <a:pt x="1216" y="882"/>
                  </a:cubicBezTo>
                  <a:cubicBezTo>
                    <a:pt x="1794" y="547"/>
                    <a:pt x="255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183"/>
                    <a:pt x="1034" y="578"/>
                  </a:cubicBezTo>
                  <a:cubicBezTo>
                    <a:pt x="365" y="943"/>
                    <a:pt x="0" y="1459"/>
                    <a:pt x="0" y="2037"/>
                  </a:cubicBezTo>
                  <a:cubicBezTo>
                    <a:pt x="0" y="2614"/>
                    <a:pt x="365" y="3131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69" y="4104"/>
                  </a:lnTo>
                  <a:cubicBezTo>
                    <a:pt x="4529" y="4043"/>
                    <a:pt x="5228" y="3861"/>
                    <a:pt x="5775" y="3526"/>
                  </a:cubicBezTo>
                  <a:cubicBezTo>
                    <a:pt x="6444" y="3131"/>
                    <a:pt x="6809" y="2614"/>
                    <a:pt x="6809" y="2067"/>
                  </a:cubicBezTo>
                  <a:lnTo>
                    <a:pt x="6809" y="2037"/>
                  </a:lnTo>
                  <a:cubicBezTo>
                    <a:pt x="6809" y="1490"/>
                    <a:pt x="6444" y="943"/>
                    <a:pt x="5775" y="547"/>
                  </a:cubicBezTo>
                  <a:cubicBezTo>
                    <a:pt x="5137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019598" y="3544234"/>
              <a:ext cx="205917" cy="124095"/>
            </a:xfrm>
            <a:custGeom>
              <a:avLst/>
              <a:gdLst/>
              <a:ahLst/>
              <a:cxnLst/>
              <a:rect l="l" t="t" r="r" b="b"/>
              <a:pathLst>
                <a:path w="6810" h="4104" extrusionOk="0">
                  <a:moveTo>
                    <a:pt x="3405" y="365"/>
                  </a:moveTo>
                  <a:cubicBezTo>
                    <a:pt x="4226" y="365"/>
                    <a:pt x="4986" y="548"/>
                    <a:pt x="5594" y="912"/>
                  </a:cubicBezTo>
                  <a:cubicBezTo>
                    <a:pt x="6141" y="1216"/>
                    <a:pt x="6445" y="1611"/>
                    <a:pt x="6445" y="2067"/>
                  </a:cubicBezTo>
                  <a:cubicBezTo>
                    <a:pt x="6445" y="2493"/>
                    <a:pt x="6141" y="2888"/>
                    <a:pt x="5594" y="3222"/>
                  </a:cubicBezTo>
                  <a:cubicBezTo>
                    <a:pt x="5107" y="3496"/>
                    <a:pt x="4469" y="3678"/>
                    <a:pt x="3739" y="3709"/>
                  </a:cubicBezTo>
                  <a:cubicBezTo>
                    <a:pt x="3633" y="3724"/>
                    <a:pt x="3519" y="3732"/>
                    <a:pt x="3401" y="3732"/>
                  </a:cubicBezTo>
                  <a:cubicBezTo>
                    <a:pt x="3283" y="3732"/>
                    <a:pt x="3162" y="3724"/>
                    <a:pt x="3040" y="3709"/>
                  </a:cubicBezTo>
                  <a:cubicBezTo>
                    <a:pt x="2372" y="3678"/>
                    <a:pt x="1733" y="3496"/>
                    <a:pt x="1217" y="3222"/>
                  </a:cubicBezTo>
                  <a:cubicBezTo>
                    <a:pt x="669" y="2888"/>
                    <a:pt x="365" y="2493"/>
                    <a:pt x="365" y="2067"/>
                  </a:cubicBezTo>
                  <a:cubicBezTo>
                    <a:pt x="365" y="1611"/>
                    <a:pt x="669" y="1216"/>
                    <a:pt x="1217" y="912"/>
                  </a:cubicBezTo>
                  <a:cubicBezTo>
                    <a:pt x="1794" y="548"/>
                    <a:pt x="258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213"/>
                    <a:pt x="1034" y="578"/>
                  </a:cubicBezTo>
                  <a:cubicBezTo>
                    <a:pt x="365" y="943"/>
                    <a:pt x="1" y="1490"/>
                    <a:pt x="1" y="2067"/>
                  </a:cubicBezTo>
                  <a:cubicBezTo>
                    <a:pt x="1" y="2615"/>
                    <a:pt x="365" y="3162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70" y="4104"/>
                  </a:lnTo>
                  <a:cubicBezTo>
                    <a:pt x="4530" y="4043"/>
                    <a:pt x="5229" y="3861"/>
                    <a:pt x="5806" y="3526"/>
                  </a:cubicBezTo>
                  <a:cubicBezTo>
                    <a:pt x="6445" y="3162"/>
                    <a:pt x="6809" y="2615"/>
                    <a:pt x="6809" y="2067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991113" y="3528389"/>
              <a:ext cx="261978" cy="199688"/>
            </a:xfrm>
            <a:custGeom>
              <a:avLst/>
              <a:gdLst/>
              <a:ahLst/>
              <a:cxnLst/>
              <a:rect l="l" t="t" r="r" b="b"/>
              <a:pathLst>
                <a:path w="8664" h="6604" extrusionOk="0">
                  <a:moveTo>
                    <a:pt x="4347" y="373"/>
                  </a:moveTo>
                  <a:cubicBezTo>
                    <a:pt x="5350" y="373"/>
                    <a:pt x="6384" y="585"/>
                    <a:pt x="7174" y="1041"/>
                  </a:cubicBezTo>
                  <a:cubicBezTo>
                    <a:pt x="7903" y="1467"/>
                    <a:pt x="8298" y="2014"/>
                    <a:pt x="8298" y="2591"/>
                  </a:cubicBezTo>
                  <a:cubicBezTo>
                    <a:pt x="8298" y="2622"/>
                    <a:pt x="8298" y="2652"/>
                    <a:pt x="8298" y="2683"/>
                  </a:cubicBezTo>
                  <a:lnTo>
                    <a:pt x="8268" y="2774"/>
                  </a:lnTo>
                  <a:lnTo>
                    <a:pt x="8268" y="2865"/>
                  </a:lnTo>
                  <a:lnTo>
                    <a:pt x="8238" y="2956"/>
                  </a:lnTo>
                  <a:lnTo>
                    <a:pt x="8207" y="3047"/>
                  </a:lnTo>
                  <a:lnTo>
                    <a:pt x="8177" y="3139"/>
                  </a:lnTo>
                  <a:lnTo>
                    <a:pt x="8116" y="3230"/>
                  </a:lnTo>
                  <a:lnTo>
                    <a:pt x="8086" y="3290"/>
                  </a:lnTo>
                  <a:lnTo>
                    <a:pt x="7994" y="3382"/>
                  </a:lnTo>
                  <a:lnTo>
                    <a:pt x="7964" y="3473"/>
                  </a:lnTo>
                  <a:cubicBezTo>
                    <a:pt x="7934" y="3503"/>
                    <a:pt x="7903" y="3534"/>
                    <a:pt x="7873" y="3564"/>
                  </a:cubicBezTo>
                  <a:lnTo>
                    <a:pt x="7812" y="3625"/>
                  </a:lnTo>
                  <a:cubicBezTo>
                    <a:pt x="7782" y="3655"/>
                    <a:pt x="7721" y="3716"/>
                    <a:pt x="7691" y="3746"/>
                  </a:cubicBezTo>
                  <a:lnTo>
                    <a:pt x="7660" y="3777"/>
                  </a:lnTo>
                  <a:cubicBezTo>
                    <a:pt x="7599" y="3838"/>
                    <a:pt x="7539" y="3868"/>
                    <a:pt x="7447" y="3929"/>
                  </a:cubicBezTo>
                  <a:cubicBezTo>
                    <a:pt x="7387" y="3990"/>
                    <a:pt x="7295" y="4050"/>
                    <a:pt x="7204" y="4111"/>
                  </a:cubicBezTo>
                  <a:cubicBezTo>
                    <a:pt x="6839" y="4294"/>
                    <a:pt x="6475" y="4446"/>
                    <a:pt x="6080" y="4537"/>
                  </a:cubicBezTo>
                  <a:cubicBezTo>
                    <a:pt x="5532" y="4689"/>
                    <a:pt x="4940" y="4765"/>
                    <a:pt x="4347" y="4765"/>
                  </a:cubicBezTo>
                  <a:cubicBezTo>
                    <a:pt x="3754" y="4765"/>
                    <a:pt x="3162" y="4689"/>
                    <a:pt x="2614" y="4537"/>
                  </a:cubicBezTo>
                  <a:cubicBezTo>
                    <a:pt x="2189" y="4415"/>
                    <a:pt x="1855" y="4263"/>
                    <a:pt x="1551" y="4111"/>
                  </a:cubicBezTo>
                  <a:cubicBezTo>
                    <a:pt x="1429" y="4050"/>
                    <a:pt x="1338" y="3959"/>
                    <a:pt x="1247" y="3898"/>
                  </a:cubicBezTo>
                  <a:cubicBezTo>
                    <a:pt x="1003" y="3746"/>
                    <a:pt x="821" y="3564"/>
                    <a:pt x="669" y="3351"/>
                  </a:cubicBezTo>
                  <a:cubicBezTo>
                    <a:pt x="639" y="3321"/>
                    <a:pt x="608" y="3260"/>
                    <a:pt x="578" y="3199"/>
                  </a:cubicBezTo>
                  <a:cubicBezTo>
                    <a:pt x="487" y="3017"/>
                    <a:pt x="426" y="2804"/>
                    <a:pt x="426" y="2591"/>
                  </a:cubicBezTo>
                  <a:cubicBezTo>
                    <a:pt x="396" y="2014"/>
                    <a:pt x="791" y="1467"/>
                    <a:pt x="1520" y="1041"/>
                  </a:cubicBezTo>
                  <a:cubicBezTo>
                    <a:pt x="2280" y="585"/>
                    <a:pt x="3314" y="373"/>
                    <a:pt x="4347" y="373"/>
                  </a:cubicBezTo>
                  <a:close/>
                  <a:moveTo>
                    <a:pt x="396" y="3625"/>
                  </a:moveTo>
                  <a:cubicBezTo>
                    <a:pt x="456" y="3686"/>
                    <a:pt x="517" y="3746"/>
                    <a:pt x="578" y="3807"/>
                  </a:cubicBezTo>
                  <a:cubicBezTo>
                    <a:pt x="608" y="3868"/>
                    <a:pt x="639" y="3898"/>
                    <a:pt x="669" y="3929"/>
                  </a:cubicBezTo>
                  <a:cubicBezTo>
                    <a:pt x="760" y="4020"/>
                    <a:pt x="882" y="4142"/>
                    <a:pt x="1003" y="4233"/>
                  </a:cubicBezTo>
                  <a:cubicBezTo>
                    <a:pt x="1125" y="4294"/>
                    <a:pt x="1216" y="4354"/>
                    <a:pt x="1338" y="4446"/>
                  </a:cubicBezTo>
                  <a:cubicBezTo>
                    <a:pt x="1672" y="4628"/>
                    <a:pt x="2067" y="4780"/>
                    <a:pt x="2493" y="4901"/>
                  </a:cubicBezTo>
                  <a:cubicBezTo>
                    <a:pt x="2645" y="4962"/>
                    <a:pt x="2797" y="4993"/>
                    <a:pt x="2949" y="5023"/>
                  </a:cubicBezTo>
                  <a:lnTo>
                    <a:pt x="3010" y="5023"/>
                  </a:lnTo>
                  <a:cubicBezTo>
                    <a:pt x="3131" y="5053"/>
                    <a:pt x="3283" y="5084"/>
                    <a:pt x="3405" y="5084"/>
                  </a:cubicBezTo>
                  <a:lnTo>
                    <a:pt x="3496" y="5114"/>
                  </a:lnTo>
                  <a:cubicBezTo>
                    <a:pt x="3618" y="5114"/>
                    <a:pt x="3739" y="5114"/>
                    <a:pt x="3891" y="5145"/>
                  </a:cubicBezTo>
                  <a:lnTo>
                    <a:pt x="4833" y="5145"/>
                  </a:lnTo>
                  <a:cubicBezTo>
                    <a:pt x="5289" y="5114"/>
                    <a:pt x="5745" y="5023"/>
                    <a:pt x="6171" y="4932"/>
                  </a:cubicBezTo>
                  <a:cubicBezTo>
                    <a:pt x="6596" y="4810"/>
                    <a:pt x="7022" y="4628"/>
                    <a:pt x="7387" y="4415"/>
                  </a:cubicBezTo>
                  <a:cubicBezTo>
                    <a:pt x="7478" y="4354"/>
                    <a:pt x="7599" y="4294"/>
                    <a:pt x="7691" y="4233"/>
                  </a:cubicBezTo>
                  <a:cubicBezTo>
                    <a:pt x="7782" y="4142"/>
                    <a:pt x="7903" y="4081"/>
                    <a:pt x="7994" y="3990"/>
                  </a:cubicBezTo>
                  <a:lnTo>
                    <a:pt x="8055" y="3929"/>
                  </a:lnTo>
                  <a:cubicBezTo>
                    <a:pt x="8116" y="3838"/>
                    <a:pt x="8207" y="3746"/>
                    <a:pt x="8268" y="3655"/>
                  </a:cubicBezTo>
                  <a:lnTo>
                    <a:pt x="8298" y="3655"/>
                  </a:lnTo>
                  <a:lnTo>
                    <a:pt x="8268" y="4020"/>
                  </a:lnTo>
                  <a:cubicBezTo>
                    <a:pt x="8268" y="4597"/>
                    <a:pt x="7903" y="5114"/>
                    <a:pt x="7174" y="5540"/>
                  </a:cubicBezTo>
                  <a:cubicBezTo>
                    <a:pt x="6399" y="5996"/>
                    <a:pt x="5373" y="6224"/>
                    <a:pt x="4347" y="6224"/>
                  </a:cubicBezTo>
                  <a:cubicBezTo>
                    <a:pt x="3321" y="6224"/>
                    <a:pt x="2295" y="5996"/>
                    <a:pt x="1520" y="5540"/>
                  </a:cubicBezTo>
                  <a:cubicBezTo>
                    <a:pt x="791" y="5114"/>
                    <a:pt x="396" y="4567"/>
                    <a:pt x="396" y="3990"/>
                  </a:cubicBezTo>
                  <a:lnTo>
                    <a:pt x="396" y="3625"/>
                  </a:lnTo>
                  <a:close/>
                  <a:moveTo>
                    <a:pt x="4332" y="0"/>
                  </a:moveTo>
                  <a:cubicBezTo>
                    <a:pt x="3238" y="0"/>
                    <a:pt x="2143" y="236"/>
                    <a:pt x="1307" y="707"/>
                  </a:cubicBezTo>
                  <a:cubicBezTo>
                    <a:pt x="456" y="1224"/>
                    <a:pt x="0" y="1892"/>
                    <a:pt x="31" y="2622"/>
                  </a:cubicBezTo>
                  <a:lnTo>
                    <a:pt x="31" y="3990"/>
                  </a:lnTo>
                  <a:cubicBezTo>
                    <a:pt x="0" y="4719"/>
                    <a:pt x="487" y="5388"/>
                    <a:pt x="1338" y="5874"/>
                  </a:cubicBezTo>
                  <a:cubicBezTo>
                    <a:pt x="2159" y="6360"/>
                    <a:pt x="3253" y="6604"/>
                    <a:pt x="4347" y="6604"/>
                  </a:cubicBezTo>
                  <a:cubicBezTo>
                    <a:pt x="5441" y="6604"/>
                    <a:pt x="6536" y="6360"/>
                    <a:pt x="7356" y="5874"/>
                  </a:cubicBezTo>
                  <a:cubicBezTo>
                    <a:pt x="8207" y="5388"/>
                    <a:pt x="8663" y="4719"/>
                    <a:pt x="8663" y="4020"/>
                  </a:cubicBezTo>
                  <a:lnTo>
                    <a:pt x="8663" y="2622"/>
                  </a:lnTo>
                  <a:lnTo>
                    <a:pt x="8663" y="2591"/>
                  </a:lnTo>
                  <a:cubicBezTo>
                    <a:pt x="8663" y="1862"/>
                    <a:pt x="8207" y="1224"/>
                    <a:pt x="7356" y="707"/>
                  </a:cubicBezTo>
                  <a:cubicBezTo>
                    <a:pt x="6520" y="236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280646" y="3366856"/>
              <a:ext cx="206824" cy="125002"/>
            </a:xfrm>
            <a:custGeom>
              <a:avLst/>
              <a:gdLst/>
              <a:ahLst/>
              <a:cxnLst/>
              <a:rect l="l" t="t" r="r" b="b"/>
              <a:pathLst>
                <a:path w="6840" h="4134" extrusionOk="0">
                  <a:moveTo>
                    <a:pt x="3404" y="395"/>
                  </a:moveTo>
                  <a:cubicBezTo>
                    <a:pt x="4225" y="395"/>
                    <a:pt x="5015" y="578"/>
                    <a:pt x="5593" y="912"/>
                  </a:cubicBezTo>
                  <a:cubicBezTo>
                    <a:pt x="6170" y="1216"/>
                    <a:pt x="6474" y="1642"/>
                    <a:pt x="6474" y="2067"/>
                  </a:cubicBezTo>
                  <a:cubicBezTo>
                    <a:pt x="6474" y="2493"/>
                    <a:pt x="6170" y="2918"/>
                    <a:pt x="5623" y="3222"/>
                  </a:cubicBezTo>
                  <a:cubicBezTo>
                    <a:pt x="5107" y="3526"/>
                    <a:pt x="4468" y="3708"/>
                    <a:pt x="3769" y="3739"/>
                  </a:cubicBezTo>
                  <a:lnTo>
                    <a:pt x="3070" y="3739"/>
                  </a:lnTo>
                  <a:cubicBezTo>
                    <a:pt x="2371" y="3678"/>
                    <a:pt x="1733" y="3526"/>
                    <a:pt x="1246" y="3222"/>
                  </a:cubicBezTo>
                  <a:cubicBezTo>
                    <a:pt x="699" y="2918"/>
                    <a:pt x="395" y="2493"/>
                    <a:pt x="395" y="2067"/>
                  </a:cubicBezTo>
                  <a:cubicBezTo>
                    <a:pt x="395" y="1642"/>
                    <a:pt x="699" y="1216"/>
                    <a:pt x="1246" y="912"/>
                  </a:cubicBezTo>
                  <a:cubicBezTo>
                    <a:pt x="1824" y="578"/>
                    <a:pt x="2584" y="395"/>
                    <a:pt x="3404" y="395"/>
                  </a:cubicBezTo>
                  <a:close/>
                  <a:moveTo>
                    <a:pt x="3404" y="0"/>
                  </a:moveTo>
                  <a:cubicBezTo>
                    <a:pt x="2523" y="0"/>
                    <a:pt x="1672" y="213"/>
                    <a:pt x="1034" y="578"/>
                  </a:cubicBezTo>
                  <a:cubicBezTo>
                    <a:pt x="365" y="973"/>
                    <a:pt x="0" y="1490"/>
                    <a:pt x="0" y="2067"/>
                  </a:cubicBezTo>
                  <a:cubicBezTo>
                    <a:pt x="30" y="2645"/>
                    <a:pt x="395" y="3161"/>
                    <a:pt x="1064" y="3556"/>
                  </a:cubicBezTo>
                  <a:cubicBezTo>
                    <a:pt x="1611" y="3860"/>
                    <a:pt x="2280" y="4073"/>
                    <a:pt x="3040" y="4104"/>
                  </a:cubicBezTo>
                  <a:cubicBezTo>
                    <a:pt x="3192" y="4134"/>
                    <a:pt x="3313" y="4134"/>
                    <a:pt x="3435" y="4134"/>
                  </a:cubicBezTo>
                  <a:cubicBezTo>
                    <a:pt x="3556" y="4134"/>
                    <a:pt x="3678" y="4134"/>
                    <a:pt x="3800" y="4104"/>
                  </a:cubicBezTo>
                  <a:cubicBezTo>
                    <a:pt x="4559" y="4073"/>
                    <a:pt x="5259" y="3891"/>
                    <a:pt x="5806" y="3556"/>
                  </a:cubicBezTo>
                  <a:cubicBezTo>
                    <a:pt x="6474" y="3161"/>
                    <a:pt x="6839" y="2645"/>
                    <a:pt x="6839" y="2067"/>
                  </a:cubicBezTo>
                  <a:cubicBezTo>
                    <a:pt x="6839" y="1490"/>
                    <a:pt x="6474" y="973"/>
                    <a:pt x="5806" y="578"/>
                  </a:cubicBezTo>
                  <a:cubicBezTo>
                    <a:pt x="5137" y="213"/>
                    <a:pt x="4286" y="0"/>
                    <a:pt x="3404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253068" y="3351222"/>
              <a:ext cx="261947" cy="199477"/>
            </a:xfrm>
            <a:custGeom>
              <a:avLst/>
              <a:gdLst/>
              <a:ahLst/>
              <a:cxnLst/>
              <a:rect l="l" t="t" r="r" b="b"/>
              <a:pathLst>
                <a:path w="8663" h="6597" extrusionOk="0">
                  <a:moveTo>
                    <a:pt x="4316" y="365"/>
                  </a:moveTo>
                  <a:cubicBezTo>
                    <a:pt x="5350" y="365"/>
                    <a:pt x="6383" y="608"/>
                    <a:pt x="7143" y="1064"/>
                  </a:cubicBezTo>
                  <a:cubicBezTo>
                    <a:pt x="7873" y="1490"/>
                    <a:pt x="8298" y="2037"/>
                    <a:pt x="8268" y="2584"/>
                  </a:cubicBezTo>
                  <a:cubicBezTo>
                    <a:pt x="8268" y="2645"/>
                    <a:pt x="8268" y="2675"/>
                    <a:pt x="8268" y="2706"/>
                  </a:cubicBezTo>
                  <a:lnTo>
                    <a:pt x="8268" y="2797"/>
                  </a:lnTo>
                  <a:cubicBezTo>
                    <a:pt x="8268" y="2827"/>
                    <a:pt x="8237" y="2858"/>
                    <a:pt x="8237" y="2888"/>
                  </a:cubicBezTo>
                  <a:lnTo>
                    <a:pt x="8237" y="2949"/>
                  </a:lnTo>
                  <a:cubicBezTo>
                    <a:pt x="8207" y="2979"/>
                    <a:pt x="8207" y="3040"/>
                    <a:pt x="8177" y="3070"/>
                  </a:cubicBezTo>
                  <a:lnTo>
                    <a:pt x="8146" y="3131"/>
                  </a:lnTo>
                  <a:cubicBezTo>
                    <a:pt x="8146" y="3162"/>
                    <a:pt x="8116" y="3192"/>
                    <a:pt x="8116" y="3222"/>
                  </a:cubicBezTo>
                  <a:lnTo>
                    <a:pt x="8055" y="3314"/>
                  </a:lnTo>
                  <a:cubicBezTo>
                    <a:pt x="8055" y="3344"/>
                    <a:pt x="8025" y="3374"/>
                    <a:pt x="7994" y="3405"/>
                  </a:cubicBezTo>
                  <a:lnTo>
                    <a:pt x="7933" y="3466"/>
                  </a:lnTo>
                  <a:cubicBezTo>
                    <a:pt x="7903" y="3496"/>
                    <a:pt x="7873" y="3557"/>
                    <a:pt x="7842" y="3587"/>
                  </a:cubicBezTo>
                  <a:lnTo>
                    <a:pt x="7812" y="3648"/>
                  </a:lnTo>
                  <a:cubicBezTo>
                    <a:pt x="7751" y="3678"/>
                    <a:pt x="7721" y="3709"/>
                    <a:pt x="7660" y="3739"/>
                  </a:cubicBezTo>
                  <a:lnTo>
                    <a:pt x="7630" y="3800"/>
                  </a:lnTo>
                  <a:cubicBezTo>
                    <a:pt x="7569" y="3830"/>
                    <a:pt x="7508" y="3891"/>
                    <a:pt x="7447" y="3952"/>
                  </a:cubicBezTo>
                  <a:cubicBezTo>
                    <a:pt x="7356" y="4013"/>
                    <a:pt x="7265" y="4043"/>
                    <a:pt x="7174" y="4104"/>
                  </a:cubicBezTo>
                  <a:cubicBezTo>
                    <a:pt x="6839" y="4317"/>
                    <a:pt x="6474" y="4469"/>
                    <a:pt x="6079" y="4560"/>
                  </a:cubicBezTo>
                  <a:cubicBezTo>
                    <a:pt x="5532" y="4712"/>
                    <a:pt x="4932" y="4788"/>
                    <a:pt x="4332" y="4788"/>
                  </a:cubicBezTo>
                  <a:cubicBezTo>
                    <a:pt x="3731" y="4788"/>
                    <a:pt x="3131" y="4712"/>
                    <a:pt x="2584" y="4560"/>
                  </a:cubicBezTo>
                  <a:cubicBezTo>
                    <a:pt x="2189" y="4438"/>
                    <a:pt x="1824" y="4286"/>
                    <a:pt x="1520" y="4104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790" y="3557"/>
                    <a:pt x="669" y="3374"/>
                  </a:cubicBezTo>
                  <a:cubicBezTo>
                    <a:pt x="639" y="3314"/>
                    <a:pt x="608" y="3283"/>
                    <a:pt x="578" y="3192"/>
                  </a:cubicBezTo>
                  <a:cubicBezTo>
                    <a:pt x="456" y="3010"/>
                    <a:pt x="395" y="2827"/>
                    <a:pt x="395" y="2614"/>
                  </a:cubicBezTo>
                  <a:cubicBezTo>
                    <a:pt x="365" y="2037"/>
                    <a:pt x="760" y="1490"/>
                    <a:pt x="1490" y="1064"/>
                  </a:cubicBezTo>
                  <a:cubicBezTo>
                    <a:pt x="2280" y="608"/>
                    <a:pt x="3313" y="365"/>
                    <a:pt x="4316" y="365"/>
                  </a:cubicBezTo>
                  <a:close/>
                  <a:moveTo>
                    <a:pt x="395" y="3648"/>
                  </a:moveTo>
                  <a:cubicBezTo>
                    <a:pt x="426" y="3709"/>
                    <a:pt x="487" y="3769"/>
                    <a:pt x="547" y="3830"/>
                  </a:cubicBezTo>
                  <a:cubicBezTo>
                    <a:pt x="578" y="3861"/>
                    <a:pt x="608" y="3891"/>
                    <a:pt x="639" y="3921"/>
                  </a:cubicBezTo>
                  <a:cubicBezTo>
                    <a:pt x="760" y="4043"/>
                    <a:pt x="882" y="4134"/>
                    <a:pt x="1003" y="4225"/>
                  </a:cubicBezTo>
                  <a:cubicBezTo>
                    <a:pt x="1094" y="4286"/>
                    <a:pt x="1216" y="4377"/>
                    <a:pt x="1338" y="4438"/>
                  </a:cubicBezTo>
                  <a:cubicBezTo>
                    <a:pt x="1672" y="4621"/>
                    <a:pt x="2067" y="4803"/>
                    <a:pt x="2493" y="4925"/>
                  </a:cubicBezTo>
                  <a:cubicBezTo>
                    <a:pt x="2645" y="4955"/>
                    <a:pt x="2797" y="4985"/>
                    <a:pt x="2949" y="5016"/>
                  </a:cubicBezTo>
                  <a:cubicBezTo>
                    <a:pt x="2979" y="5046"/>
                    <a:pt x="3040" y="5046"/>
                    <a:pt x="3070" y="5046"/>
                  </a:cubicBezTo>
                  <a:cubicBezTo>
                    <a:pt x="3192" y="5076"/>
                    <a:pt x="3283" y="5107"/>
                    <a:pt x="3405" y="5107"/>
                  </a:cubicBezTo>
                  <a:cubicBezTo>
                    <a:pt x="3435" y="5107"/>
                    <a:pt x="3496" y="5107"/>
                    <a:pt x="3556" y="5137"/>
                  </a:cubicBezTo>
                  <a:cubicBezTo>
                    <a:pt x="3648" y="5137"/>
                    <a:pt x="3769" y="5137"/>
                    <a:pt x="3860" y="5168"/>
                  </a:cubicBezTo>
                  <a:lnTo>
                    <a:pt x="4803" y="5168"/>
                  </a:lnTo>
                  <a:cubicBezTo>
                    <a:pt x="4864" y="5137"/>
                    <a:pt x="4955" y="5137"/>
                    <a:pt x="5015" y="5137"/>
                  </a:cubicBezTo>
                  <a:cubicBezTo>
                    <a:pt x="5107" y="5137"/>
                    <a:pt x="5198" y="5107"/>
                    <a:pt x="5259" y="5107"/>
                  </a:cubicBezTo>
                  <a:cubicBezTo>
                    <a:pt x="5350" y="5107"/>
                    <a:pt x="5441" y="5076"/>
                    <a:pt x="5532" y="5076"/>
                  </a:cubicBezTo>
                  <a:cubicBezTo>
                    <a:pt x="5593" y="5046"/>
                    <a:pt x="5654" y="5046"/>
                    <a:pt x="5715" y="5046"/>
                  </a:cubicBezTo>
                  <a:cubicBezTo>
                    <a:pt x="5867" y="5016"/>
                    <a:pt x="6019" y="4985"/>
                    <a:pt x="6171" y="4925"/>
                  </a:cubicBezTo>
                  <a:cubicBezTo>
                    <a:pt x="6596" y="4833"/>
                    <a:pt x="6991" y="4651"/>
                    <a:pt x="7356" y="4438"/>
                  </a:cubicBezTo>
                  <a:cubicBezTo>
                    <a:pt x="7478" y="4377"/>
                    <a:pt x="7569" y="4317"/>
                    <a:pt x="7660" y="4256"/>
                  </a:cubicBezTo>
                  <a:cubicBezTo>
                    <a:pt x="7782" y="4165"/>
                    <a:pt x="7873" y="4073"/>
                    <a:pt x="7964" y="4013"/>
                  </a:cubicBezTo>
                  <a:lnTo>
                    <a:pt x="8025" y="3952"/>
                  </a:lnTo>
                  <a:cubicBezTo>
                    <a:pt x="8116" y="3861"/>
                    <a:pt x="8207" y="3769"/>
                    <a:pt x="8268" y="3678"/>
                  </a:cubicBezTo>
                  <a:lnTo>
                    <a:pt x="8268" y="4043"/>
                  </a:lnTo>
                  <a:cubicBezTo>
                    <a:pt x="8268" y="4590"/>
                    <a:pt x="7873" y="5137"/>
                    <a:pt x="7143" y="5563"/>
                  </a:cubicBezTo>
                  <a:cubicBezTo>
                    <a:pt x="6368" y="6004"/>
                    <a:pt x="5350" y="6224"/>
                    <a:pt x="4328" y="6224"/>
                  </a:cubicBezTo>
                  <a:cubicBezTo>
                    <a:pt x="3306" y="6224"/>
                    <a:pt x="2280" y="6004"/>
                    <a:pt x="1490" y="5563"/>
                  </a:cubicBezTo>
                  <a:cubicBezTo>
                    <a:pt x="760" y="5137"/>
                    <a:pt x="365" y="4590"/>
                    <a:pt x="365" y="4013"/>
                  </a:cubicBezTo>
                  <a:lnTo>
                    <a:pt x="395" y="3648"/>
                  </a:lnTo>
                  <a:close/>
                  <a:moveTo>
                    <a:pt x="4332" y="0"/>
                  </a:moveTo>
                  <a:cubicBezTo>
                    <a:pt x="3237" y="0"/>
                    <a:pt x="2143" y="244"/>
                    <a:pt x="1307" y="730"/>
                  </a:cubicBezTo>
                  <a:cubicBezTo>
                    <a:pt x="456" y="1216"/>
                    <a:pt x="0" y="1885"/>
                    <a:pt x="0" y="2614"/>
                  </a:cubicBezTo>
                  <a:lnTo>
                    <a:pt x="0" y="4013"/>
                  </a:lnTo>
                  <a:cubicBezTo>
                    <a:pt x="0" y="4712"/>
                    <a:pt x="456" y="5380"/>
                    <a:pt x="1307" y="5867"/>
                  </a:cubicBezTo>
                  <a:cubicBezTo>
                    <a:pt x="2158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7"/>
                  </a:cubicBezTo>
                  <a:cubicBezTo>
                    <a:pt x="8177" y="5380"/>
                    <a:pt x="8663" y="4742"/>
                    <a:pt x="8663" y="4043"/>
                  </a:cubicBezTo>
                  <a:lnTo>
                    <a:pt x="8663" y="261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4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98837" y="3828233"/>
              <a:ext cx="392483" cy="307001"/>
            </a:xfrm>
            <a:custGeom>
              <a:avLst/>
              <a:gdLst/>
              <a:ahLst/>
              <a:cxnLst/>
              <a:rect l="l" t="t" r="r" b="b"/>
              <a:pathLst>
                <a:path w="12980" h="10153" extrusionOk="0">
                  <a:moveTo>
                    <a:pt x="7873" y="2584"/>
                  </a:moveTo>
                  <a:lnTo>
                    <a:pt x="11216" y="4469"/>
                  </a:lnTo>
                  <a:lnTo>
                    <a:pt x="11460" y="4621"/>
                  </a:lnTo>
                  <a:lnTo>
                    <a:pt x="11520" y="4682"/>
                  </a:lnTo>
                  <a:lnTo>
                    <a:pt x="11581" y="4712"/>
                  </a:lnTo>
                  <a:cubicBezTo>
                    <a:pt x="11611" y="4742"/>
                    <a:pt x="11642" y="4773"/>
                    <a:pt x="11703" y="4803"/>
                  </a:cubicBezTo>
                  <a:cubicBezTo>
                    <a:pt x="11733" y="4834"/>
                    <a:pt x="11733" y="4834"/>
                    <a:pt x="11763" y="4864"/>
                  </a:cubicBezTo>
                  <a:cubicBezTo>
                    <a:pt x="11794" y="4894"/>
                    <a:pt x="11824" y="4925"/>
                    <a:pt x="11855" y="4955"/>
                  </a:cubicBezTo>
                  <a:cubicBezTo>
                    <a:pt x="11915" y="5016"/>
                    <a:pt x="11946" y="5077"/>
                    <a:pt x="12007" y="5138"/>
                  </a:cubicBezTo>
                  <a:lnTo>
                    <a:pt x="12067" y="5198"/>
                  </a:lnTo>
                  <a:cubicBezTo>
                    <a:pt x="12128" y="5290"/>
                    <a:pt x="12159" y="5350"/>
                    <a:pt x="12159" y="5381"/>
                  </a:cubicBezTo>
                  <a:cubicBezTo>
                    <a:pt x="12189" y="5381"/>
                    <a:pt x="12189" y="5411"/>
                    <a:pt x="12219" y="5442"/>
                  </a:cubicBezTo>
                  <a:lnTo>
                    <a:pt x="12280" y="5533"/>
                  </a:lnTo>
                  <a:cubicBezTo>
                    <a:pt x="12280" y="5594"/>
                    <a:pt x="12311" y="5654"/>
                    <a:pt x="12341" y="5715"/>
                  </a:cubicBezTo>
                  <a:lnTo>
                    <a:pt x="12371" y="5776"/>
                  </a:lnTo>
                  <a:lnTo>
                    <a:pt x="12554" y="5685"/>
                  </a:lnTo>
                  <a:lnTo>
                    <a:pt x="12402" y="5806"/>
                  </a:lnTo>
                  <a:cubicBezTo>
                    <a:pt x="12432" y="5897"/>
                    <a:pt x="12432" y="5958"/>
                    <a:pt x="12463" y="6049"/>
                  </a:cubicBezTo>
                  <a:lnTo>
                    <a:pt x="12493" y="6110"/>
                  </a:lnTo>
                  <a:lnTo>
                    <a:pt x="12493" y="6171"/>
                  </a:lnTo>
                  <a:lnTo>
                    <a:pt x="12523" y="6262"/>
                  </a:lnTo>
                  <a:cubicBezTo>
                    <a:pt x="12523" y="6293"/>
                    <a:pt x="12523" y="6353"/>
                    <a:pt x="12554" y="6414"/>
                  </a:cubicBezTo>
                  <a:cubicBezTo>
                    <a:pt x="12554" y="6475"/>
                    <a:pt x="12554" y="6566"/>
                    <a:pt x="12554" y="6627"/>
                  </a:cubicBezTo>
                  <a:lnTo>
                    <a:pt x="12584" y="6718"/>
                  </a:lnTo>
                  <a:lnTo>
                    <a:pt x="12584" y="6779"/>
                  </a:lnTo>
                  <a:lnTo>
                    <a:pt x="12584" y="6840"/>
                  </a:lnTo>
                  <a:lnTo>
                    <a:pt x="12584" y="6870"/>
                  </a:lnTo>
                  <a:cubicBezTo>
                    <a:pt x="12584" y="6931"/>
                    <a:pt x="12554" y="6992"/>
                    <a:pt x="12554" y="7052"/>
                  </a:cubicBezTo>
                  <a:cubicBezTo>
                    <a:pt x="12554" y="7083"/>
                    <a:pt x="12554" y="7144"/>
                    <a:pt x="12554" y="7174"/>
                  </a:cubicBezTo>
                  <a:lnTo>
                    <a:pt x="12523" y="7235"/>
                  </a:lnTo>
                  <a:cubicBezTo>
                    <a:pt x="12523" y="7326"/>
                    <a:pt x="12493" y="7448"/>
                    <a:pt x="12463" y="7569"/>
                  </a:cubicBezTo>
                  <a:cubicBezTo>
                    <a:pt x="12463" y="7630"/>
                    <a:pt x="12432" y="7691"/>
                    <a:pt x="12402" y="7752"/>
                  </a:cubicBezTo>
                  <a:cubicBezTo>
                    <a:pt x="12402" y="7812"/>
                    <a:pt x="12371" y="7873"/>
                    <a:pt x="12341" y="7904"/>
                  </a:cubicBezTo>
                  <a:cubicBezTo>
                    <a:pt x="12311" y="8025"/>
                    <a:pt x="12250" y="8147"/>
                    <a:pt x="12159" y="8268"/>
                  </a:cubicBezTo>
                  <a:cubicBezTo>
                    <a:pt x="12128" y="8329"/>
                    <a:pt x="12098" y="8390"/>
                    <a:pt x="12067" y="8451"/>
                  </a:cubicBezTo>
                  <a:lnTo>
                    <a:pt x="11976" y="8572"/>
                  </a:lnTo>
                  <a:lnTo>
                    <a:pt x="11946" y="8603"/>
                  </a:lnTo>
                  <a:lnTo>
                    <a:pt x="11915" y="8633"/>
                  </a:lnTo>
                  <a:lnTo>
                    <a:pt x="11885" y="8694"/>
                  </a:lnTo>
                  <a:cubicBezTo>
                    <a:pt x="11824" y="8785"/>
                    <a:pt x="11763" y="8846"/>
                    <a:pt x="11733" y="8876"/>
                  </a:cubicBezTo>
                  <a:lnTo>
                    <a:pt x="11642" y="8967"/>
                  </a:lnTo>
                  <a:cubicBezTo>
                    <a:pt x="11611" y="8998"/>
                    <a:pt x="11551" y="9059"/>
                    <a:pt x="11490" y="9119"/>
                  </a:cubicBezTo>
                  <a:lnTo>
                    <a:pt x="11460" y="9150"/>
                  </a:lnTo>
                  <a:cubicBezTo>
                    <a:pt x="11399" y="9211"/>
                    <a:pt x="11308" y="9241"/>
                    <a:pt x="11216" y="9332"/>
                  </a:cubicBezTo>
                  <a:lnTo>
                    <a:pt x="11186" y="9332"/>
                  </a:lnTo>
                  <a:lnTo>
                    <a:pt x="11125" y="9393"/>
                  </a:lnTo>
                  <a:cubicBezTo>
                    <a:pt x="10882" y="9515"/>
                    <a:pt x="10669" y="9606"/>
                    <a:pt x="10396" y="9697"/>
                  </a:cubicBezTo>
                  <a:lnTo>
                    <a:pt x="10304" y="9697"/>
                  </a:lnTo>
                  <a:cubicBezTo>
                    <a:pt x="10274" y="9727"/>
                    <a:pt x="10213" y="9727"/>
                    <a:pt x="10183" y="9727"/>
                  </a:cubicBezTo>
                  <a:cubicBezTo>
                    <a:pt x="10092" y="9758"/>
                    <a:pt x="9970" y="9758"/>
                    <a:pt x="9879" y="9758"/>
                  </a:cubicBezTo>
                  <a:lnTo>
                    <a:pt x="9453" y="9758"/>
                  </a:lnTo>
                  <a:lnTo>
                    <a:pt x="9301" y="9727"/>
                  </a:lnTo>
                  <a:lnTo>
                    <a:pt x="9271" y="9940"/>
                  </a:lnTo>
                  <a:lnTo>
                    <a:pt x="9241" y="9727"/>
                  </a:lnTo>
                  <a:cubicBezTo>
                    <a:pt x="9210" y="9727"/>
                    <a:pt x="9149" y="9697"/>
                    <a:pt x="9058" y="9697"/>
                  </a:cubicBezTo>
                  <a:cubicBezTo>
                    <a:pt x="9028" y="9697"/>
                    <a:pt x="8937" y="9667"/>
                    <a:pt x="8815" y="9606"/>
                  </a:cubicBezTo>
                  <a:lnTo>
                    <a:pt x="8754" y="9606"/>
                  </a:lnTo>
                  <a:cubicBezTo>
                    <a:pt x="8724" y="9575"/>
                    <a:pt x="8694" y="9575"/>
                    <a:pt x="8633" y="9545"/>
                  </a:cubicBezTo>
                  <a:lnTo>
                    <a:pt x="8511" y="9484"/>
                  </a:lnTo>
                  <a:lnTo>
                    <a:pt x="8450" y="9454"/>
                  </a:lnTo>
                  <a:lnTo>
                    <a:pt x="5076" y="7539"/>
                  </a:lnTo>
                  <a:lnTo>
                    <a:pt x="5016" y="7539"/>
                  </a:lnTo>
                  <a:lnTo>
                    <a:pt x="5046" y="7508"/>
                  </a:lnTo>
                  <a:cubicBezTo>
                    <a:pt x="5046" y="7478"/>
                    <a:pt x="5016" y="7417"/>
                    <a:pt x="5016" y="7326"/>
                  </a:cubicBezTo>
                  <a:cubicBezTo>
                    <a:pt x="5016" y="7296"/>
                    <a:pt x="5016" y="7265"/>
                    <a:pt x="5016" y="7235"/>
                  </a:cubicBezTo>
                  <a:cubicBezTo>
                    <a:pt x="5016" y="7204"/>
                    <a:pt x="5016" y="7174"/>
                    <a:pt x="5016" y="7113"/>
                  </a:cubicBezTo>
                  <a:cubicBezTo>
                    <a:pt x="5016" y="7022"/>
                    <a:pt x="5046" y="6931"/>
                    <a:pt x="5046" y="6840"/>
                  </a:cubicBezTo>
                  <a:lnTo>
                    <a:pt x="5076" y="6809"/>
                  </a:lnTo>
                  <a:lnTo>
                    <a:pt x="5076" y="6779"/>
                  </a:lnTo>
                  <a:lnTo>
                    <a:pt x="5076" y="6718"/>
                  </a:lnTo>
                  <a:cubicBezTo>
                    <a:pt x="5076" y="6597"/>
                    <a:pt x="5107" y="6445"/>
                    <a:pt x="5137" y="6293"/>
                  </a:cubicBezTo>
                  <a:cubicBezTo>
                    <a:pt x="5168" y="6201"/>
                    <a:pt x="5198" y="6110"/>
                    <a:pt x="5228" y="6019"/>
                  </a:cubicBezTo>
                  <a:cubicBezTo>
                    <a:pt x="5259" y="5928"/>
                    <a:pt x="5289" y="5806"/>
                    <a:pt x="5350" y="5715"/>
                  </a:cubicBezTo>
                  <a:cubicBezTo>
                    <a:pt x="5411" y="5533"/>
                    <a:pt x="5502" y="5320"/>
                    <a:pt x="5624" y="5107"/>
                  </a:cubicBezTo>
                  <a:cubicBezTo>
                    <a:pt x="5684" y="4986"/>
                    <a:pt x="5745" y="4834"/>
                    <a:pt x="5806" y="4712"/>
                  </a:cubicBezTo>
                  <a:cubicBezTo>
                    <a:pt x="5897" y="4590"/>
                    <a:pt x="5958" y="4469"/>
                    <a:pt x="6019" y="4347"/>
                  </a:cubicBezTo>
                  <a:lnTo>
                    <a:pt x="5867" y="4256"/>
                  </a:lnTo>
                  <a:lnTo>
                    <a:pt x="6049" y="4317"/>
                  </a:lnTo>
                  <a:cubicBezTo>
                    <a:pt x="6444" y="3709"/>
                    <a:pt x="6870" y="3192"/>
                    <a:pt x="7174" y="2979"/>
                  </a:cubicBezTo>
                  <a:lnTo>
                    <a:pt x="7204" y="2979"/>
                  </a:lnTo>
                  <a:lnTo>
                    <a:pt x="7235" y="2949"/>
                  </a:lnTo>
                  <a:lnTo>
                    <a:pt x="7295" y="2888"/>
                  </a:lnTo>
                  <a:lnTo>
                    <a:pt x="7356" y="2828"/>
                  </a:lnTo>
                  <a:lnTo>
                    <a:pt x="7447" y="2767"/>
                  </a:lnTo>
                  <a:lnTo>
                    <a:pt x="7478" y="2736"/>
                  </a:lnTo>
                  <a:lnTo>
                    <a:pt x="7538" y="2706"/>
                  </a:lnTo>
                  <a:lnTo>
                    <a:pt x="7569" y="2676"/>
                  </a:lnTo>
                  <a:cubicBezTo>
                    <a:pt x="7660" y="2615"/>
                    <a:pt x="7721" y="2615"/>
                    <a:pt x="7751" y="2584"/>
                  </a:cubicBezTo>
                  <a:close/>
                  <a:moveTo>
                    <a:pt x="2797" y="1"/>
                  </a:moveTo>
                  <a:lnTo>
                    <a:pt x="2736" y="31"/>
                  </a:lnTo>
                  <a:lnTo>
                    <a:pt x="2675" y="31"/>
                  </a:lnTo>
                  <a:lnTo>
                    <a:pt x="2614" y="62"/>
                  </a:lnTo>
                  <a:lnTo>
                    <a:pt x="2554" y="62"/>
                  </a:lnTo>
                  <a:cubicBezTo>
                    <a:pt x="2493" y="92"/>
                    <a:pt x="2402" y="92"/>
                    <a:pt x="2341" y="122"/>
                  </a:cubicBezTo>
                  <a:cubicBezTo>
                    <a:pt x="2098" y="183"/>
                    <a:pt x="1946" y="274"/>
                    <a:pt x="1794" y="335"/>
                  </a:cubicBezTo>
                  <a:lnTo>
                    <a:pt x="1794" y="365"/>
                  </a:lnTo>
                  <a:cubicBezTo>
                    <a:pt x="1733" y="365"/>
                    <a:pt x="1702" y="396"/>
                    <a:pt x="1642" y="426"/>
                  </a:cubicBezTo>
                  <a:cubicBezTo>
                    <a:pt x="1611" y="457"/>
                    <a:pt x="1551" y="487"/>
                    <a:pt x="1520" y="517"/>
                  </a:cubicBezTo>
                  <a:cubicBezTo>
                    <a:pt x="1368" y="609"/>
                    <a:pt x="1216" y="730"/>
                    <a:pt x="1064" y="882"/>
                  </a:cubicBezTo>
                  <a:lnTo>
                    <a:pt x="973" y="973"/>
                  </a:lnTo>
                  <a:cubicBezTo>
                    <a:pt x="943" y="1004"/>
                    <a:pt x="912" y="1034"/>
                    <a:pt x="882" y="1095"/>
                  </a:cubicBezTo>
                  <a:lnTo>
                    <a:pt x="851" y="1095"/>
                  </a:lnTo>
                  <a:lnTo>
                    <a:pt x="821" y="1156"/>
                  </a:lnTo>
                  <a:cubicBezTo>
                    <a:pt x="791" y="1186"/>
                    <a:pt x="760" y="1247"/>
                    <a:pt x="699" y="1308"/>
                  </a:cubicBezTo>
                  <a:lnTo>
                    <a:pt x="699" y="1338"/>
                  </a:lnTo>
                  <a:lnTo>
                    <a:pt x="608" y="1429"/>
                  </a:lnTo>
                  <a:cubicBezTo>
                    <a:pt x="547" y="1521"/>
                    <a:pt x="487" y="1642"/>
                    <a:pt x="395" y="1794"/>
                  </a:cubicBezTo>
                  <a:cubicBezTo>
                    <a:pt x="365" y="1824"/>
                    <a:pt x="365" y="1855"/>
                    <a:pt x="335" y="1916"/>
                  </a:cubicBezTo>
                  <a:lnTo>
                    <a:pt x="304" y="2007"/>
                  </a:lnTo>
                  <a:lnTo>
                    <a:pt x="243" y="2128"/>
                  </a:lnTo>
                  <a:cubicBezTo>
                    <a:pt x="152" y="2372"/>
                    <a:pt x="92" y="2584"/>
                    <a:pt x="61" y="2828"/>
                  </a:cubicBezTo>
                  <a:cubicBezTo>
                    <a:pt x="31" y="2858"/>
                    <a:pt x="31" y="2888"/>
                    <a:pt x="31" y="2888"/>
                  </a:cubicBezTo>
                  <a:cubicBezTo>
                    <a:pt x="31" y="2919"/>
                    <a:pt x="31" y="2949"/>
                    <a:pt x="31" y="3010"/>
                  </a:cubicBezTo>
                  <a:cubicBezTo>
                    <a:pt x="0" y="3223"/>
                    <a:pt x="0" y="3405"/>
                    <a:pt x="31" y="3587"/>
                  </a:cubicBezTo>
                  <a:cubicBezTo>
                    <a:pt x="0" y="3648"/>
                    <a:pt x="0" y="3679"/>
                    <a:pt x="0" y="3709"/>
                  </a:cubicBezTo>
                  <a:lnTo>
                    <a:pt x="0" y="3770"/>
                  </a:lnTo>
                  <a:cubicBezTo>
                    <a:pt x="31" y="3952"/>
                    <a:pt x="61" y="4135"/>
                    <a:pt x="122" y="4317"/>
                  </a:cubicBezTo>
                  <a:lnTo>
                    <a:pt x="152" y="4378"/>
                  </a:lnTo>
                  <a:cubicBezTo>
                    <a:pt x="183" y="4438"/>
                    <a:pt x="213" y="4499"/>
                    <a:pt x="213" y="4530"/>
                  </a:cubicBezTo>
                  <a:cubicBezTo>
                    <a:pt x="243" y="4590"/>
                    <a:pt x="274" y="4651"/>
                    <a:pt x="274" y="4682"/>
                  </a:cubicBezTo>
                  <a:lnTo>
                    <a:pt x="304" y="4742"/>
                  </a:lnTo>
                  <a:lnTo>
                    <a:pt x="335" y="4773"/>
                  </a:lnTo>
                  <a:cubicBezTo>
                    <a:pt x="365" y="4803"/>
                    <a:pt x="365" y="4864"/>
                    <a:pt x="395" y="4894"/>
                  </a:cubicBezTo>
                  <a:lnTo>
                    <a:pt x="426" y="4925"/>
                  </a:lnTo>
                  <a:lnTo>
                    <a:pt x="456" y="4986"/>
                  </a:lnTo>
                  <a:cubicBezTo>
                    <a:pt x="487" y="5046"/>
                    <a:pt x="547" y="5107"/>
                    <a:pt x="578" y="5168"/>
                  </a:cubicBezTo>
                  <a:lnTo>
                    <a:pt x="639" y="5259"/>
                  </a:lnTo>
                  <a:lnTo>
                    <a:pt x="699" y="5320"/>
                  </a:lnTo>
                  <a:lnTo>
                    <a:pt x="730" y="5350"/>
                  </a:lnTo>
                  <a:lnTo>
                    <a:pt x="791" y="5411"/>
                  </a:lnTo>
                  <a:cubicBezTo>
                    <a:pt x="851" y="5472"/>
                    <a:pt x="943" y="5594"/>
                    <a:pt x="1095" y="5685"/>
                  </a:cubicBezTo>
                  <a:lnTo>
                    <a:pt x="1125" y="5745"/>
                  </a:lnTo>
                  <a:lnTo>
                    <a:pt x="1186" y="5776"/>
                  </a:lnTo>
                  <a:lnTo>
                    <a:pt x="1247" y="5837"/>
                  </a:lnTo>
                  <a:lnTo>
                    <a:pt x="1307" y="5867"/>
                  </a:lnTo>
                  <a:lnTo>
                    <a:pt x="4894" y="7873"/>
                  </a:lnTo>
                  <a:lnTo>
                    <a:pt x="8268" y="9758"/>
                  </a:lnTo>
                  <a:lnTo>
                    <a:pt x="8298" y="9758"/>
                  </a:lnTo>
                  <a:lnTo>
                    <a:pt x="8359" y="9818"/>
                  </a:lnTo>
                  <a:lnTo>
                    <a:pt x="8481" y="9879"/>
                  </a:lnTo>
                  <a:cubicBezTo>
                    <a:pt x="8542" y="9879"/>
                    <a:pt x="8572" y="9910"/>
                    <a:pt x="8633" y="9940"/>
                  </a:cubicBezTo>
                  <a:lnTo>
                    <a:pt x="8694" y="9940"/>
                  </a:lnTo>
                  <a:cubicBezTo>
                    <a:pt x="8845" y="10001"/>
                    <a:pt x="8937" y="10031"/>
                    <a:pt x="8997" y="10031"/>
                  </a:cubicBezTo>
                  <a:cubicBezTo>
                    <a:pt x="9058" y="10062"/>
                    <a:pt x="9119" y="10092"/>
                    <a:pt x="9180" y="10092"/>
                  </a:cubicBezTo>
                  <a:lnTo>
                    <a:pt x="9271" y="10092"/>
                  </a:lnTo>
                  <a:lnTo>
                    <a:pt x="9332" y="10122"/>
                  </a:lnTo>
                  <a:lnTo>
                    <a:pt x="9575" y="10122"/>
                  </a:lnTo>
                  <a:cubicBezTo>
                    <a:pt x="9605" y="10153"/>
                    <a:pt x="9666" y="10153"/>
                    <a:pt x="9727" y="10153"/>
                  </a:cubicBezTo>
                  <a:lnTo>
                    <a:pt x="9909" y="10153"/>
                  </a:lnTo>
                  <a:cubicBezTo>
                    <a:pt x="10031" y="10122"/>
                    <a:pt x="10152" y="10122"/>
                    <a:pt x="10244" y="10092"/>
                  </a:cubicBezTo>
                  <a:cubicBezTo>
                    <a:pt x="10304" y="10092"/>
                    <a:pt x="10365" y="10092"/>
                    <a:pt x="10426" y="10062"/>
                  </a:cubicBezTo>
                  <a:cubicBezTo>
                    <a:pt x="10456" y="10062"/>
                    <a:pt x="10487" y="10031"/>
                    <a:pt x="10548" y="10031"/>
                  </a:cubicBezTo>
                  <a:cubicBezTo>
                    <a:pt x="10821" y="9970"/>
                    <a:pt x="11064" y="9849"/>
                    <a:pt x="11338" y="9697"/>
                  </a:cubicBezTo>
                  <a:cubicBezTo>
                    <a:pt x="11338" y="9667"/>
                    <a:pt x="11368" y="9667"/>
                    <a:pt x="11429" y="9636"/>
                  </a:cubicBezTo>
                  <a:lnTo>
                    <a:pt x="11460" y="9606"/>
                  </a:lnTo>
                  <a:cubicBezTo>
                    <a:pt x="11551" y="9545"/>
                    <a:pt x="11611" y="9484"/>
                    <a:pt x="11703" y="9423"/>
                  </a:cubicBezTo>
                  <a:lnTo>
                    <a:pt x="11763" y="9363"/>
                  </a:lnTo>
                  <a:cubicBezTo>
                    <a:pt x="11824" y="9332"/>
                    <a:pt x="11885" y="9271"/>
                    <a:pt x="11915" y="9241"/>
                  </a:cubicBezTo>
                  <a:lnTo>
                    <a:pt x="11976" y="9180"/>
                  </a:lnTo>
                  <a:lnTo>
                    <a:pt x="12037" y="9119"/>
                  </a:lnTo>
                  <a:cubicBezTo>
                    <a:pt x="12067" y="9089"/>
                    <a:pt x="12128" y="8998"/>
                    <a:pt x="12189" y="8907"/>
                  </a:cubicBezTo>
                  <a:lnTo>
                    <a:pt x="12250" y="8876"/>
                  </a:lnTo>
                  <a:lnTo>
                    <a:pt x="12250" y="8846"/>
                  </a:lnTo>
                  <a:lnTo>
                    <a:pt x="12311" y="8785"/>
                  </a:lnTo>
                  <a:lnTo>
                    <a:pt x="12341" y="8694"/>
                  </a:lnTo>
                  <a:lnTo>
                    <a:pt x="12371" y="8663"/>
                  </a:lnTo>
                  <a:lnTo>
                    <a:pt x="12219" y="8572"/>
                  </a:lnTo>
                  <a:lnTo>
                    <a:pt x="12402" y="8633"/>
                  </a:lnTo>
                  <a:cubicBezTo>
                    <a:pt x="12432" y="8572"/>
                    <a:pt x="12463" y="8511"/>
                    <a:pt x="12493" y="8451"/>
                  </a:cubicBezTo>
                  <a:cubicBezTo>
                    <a:pt x="12584" y="8329"/>
                    <a:pt x="12645" y="8177"/>
                    <a:pt x="12706" y="8056"/>
                  </a:cubicBezTo>
                  <a:cubicBezTo>
                    <a:pt x="12736" y="7995"/>
                    <a:pt x="12767" y="7934"/>
                    <a:pt x="12767" y="7873"/>
                  </a:cubicBezTo>
                  <a:cubicBezTo>
                    <a:pt x="12797" y="7812"/>
                    <a:pt x="12827" y="7721"/>
                    <a:pt x="12858" y="7660"/>
                  </a:cubicBezTo>
                  <a:cubicBezTo>
                    <a:pt x="12888" y="7508"/>
                    <a:pt x="12919" y="7387"/>
                    <a:pt x="12919" y="7296"/>
                  </a:cubicBezTo>
                  <a:lnTo>
                    <a:pt x="12949" y="7204"/>
                  </a:lnTo>
                  <a:cubicBezTo>
                    <a:pt x="12949" y="7174"/>
                    <a:pt x="12949" y="7144"/>
                    <a:pt x="12949" y="7113"/>
                  </a:cubicBezTo>
                  <a:cubicBezTo>
                    <a:pt x="12949" y="7052"/>
                    <a:pt x="12979" y="6961"/>
                    <a:pt x="12979" y="6870"/>
                  </a:cubicBezTo>
                  <a:lnTo>
                    <a:pt x="12979" y="6779"/>
                  </a:lnTo>
                  <a:lnTo>
                    <a:pt x="12979" y="6688"/>
                  </a:lnTo>
                  <a:lnTo>
                    <a:pt x="12949" y="6597"/>
                  </a:lnTo>
                  <a:cubicBezTo>
                    <a:pt x="12949" y="6505"/>
                    <a:pt x="12949" y="6414"/>
                    <a:pt x="12949" y="6353"/>
                  </a:cubicBezTo>
                  <a:cubicBezTo>
                    <a:pt x="12919" y="6293"/>
                    <a:pt x="12919" y="6201"/>
                    <a:pt x="12888" y="6141"/>
                  </a:cubicBezTo>
                  <a:lnTo>
                    <a:pt x="12888" y="6110"/>
                  </a:lnTo>
                  <a:lnTo>
                    <a:pt x="12888" y="6019"/>
                  </a:lnTo>
                  <a:lnTo>
                    <a:pt x="12858" y="5928"/>
                  </a:lnTo>
                  <a:cubicBezTo>
                    <a:pt x="12827" y="5806"/>
                    <a:pt x="12797" y="5745"/>
                    <a:pt x="12767" y="5654"/>
                  </a:cubicBezTo>
                  <a:lnTo>
                    <a:pt x="12736" y="5594"/>
                  </a:lnTo>
                  <a:lnTo>
                    <a:pt x="12706" y="5533"/>
                  </a:lnTo>
                  <a:cubicBezTo>
                    <a:pt x="12675" y="5472"/>
                    <a:pt x="12645" y="5411"/>
                    <a:pt x="12615" y="5320"/>
                  </a:cubicBezTo>
                  <a:lnTo>
                    <a:pt x="12554" y="5198"/>
                  </a:lnTo>
                  <a:lnTo>
                    <a:pt x="12523" y="5138"/>
                  </a:lnTo>
                  <a:cubicBezTo>
                    <a:pt x="12493" y="5138"/>
                    <a:pt x="12463" y="5046"/>
                    <a:pt x="12371" y="4955"/>
                  </a:cubicBezTo>
                  <a:lnTo>
                    <a:pt x="12311" y="4864"/>
                  </a:lnTo>
                  <a:cubicBezTo>
                    <a:pt x="12250" y="4803"/>
                    <a:pt x="12189" y="4742"/>
                    <a:pt x="12128" y="4651"/>
                  </a:cubicBezTo>
                  <a:cubicBezTo>
                    <a:pt x="12098" y="4621"/>
                    <a:pt x="12067" y="4621"/>
                    <a:pt x="12037" y="4560"/>
                  </a:cubicBezTo>
                  <a:lnTo>
                    <a:pt x="11976" y="4499"/>
                  </a:lnTo>
                  <a:cubicBezTo>
                    <a:pt x="11915" y="4469"/>
                    <a:pt x="11885" y="4408"/>
                    <a:pt x="11824" y="4378"/>
                  </a:cubicBezTo>
                  <a:lnTo>
                    <a:pt x="11763" y="4317"/>
                  </a:lnTo>
                  <a:lnTo>
                    <a:pt x="11733" y="4317"/>
                  </a:lnTo>
                  <a:lnTo>
                    <a:pt x="8055" y="2250"/>
                  </a:lnTo>
                  <a:lnTo>
                    <a:pt x="4681" y="365"/>
                  </a:lnTo>
                  <a:lnTo>
                    <a:pt x="4560" y="305"/>
                  </a:lnTo>
                  <a:cubicBezTo>
                    <a:pt x="4499" y="274"/>
                    <a:pt x="4438" y="213"/>
                    <a:pt x="4377" y="213"/>
                  </a:cubicBezTo>
                  <a:lnTo>
                    <a:pt x="4317" y="183"/>
                  </a:lnTo>
                  <a:lnTo>
                    <a:pt x="4286" y="153"/>
                  </a:lnTo>
                  <a:lnTo>
                    <a:pt x="4225" y="153"/>
                  </a:lnTo>
                  <a:lnTo>
                    <a:pt x="4165" y="122"/>
                  </a:lnTo>
                  <a:lnTo>
                    <a:pt x="4134" y="122"/>
                  </a:lnTo>
                  <a:cubicBezTo>
                    <a:pt x="4104" y="92"/>
                    <a:pt x="4043" y="92"/>
                    <a:pt x="3982" y="92"/>
                  </a:cubicBezTo>
                  <a:lnTo>
                    <a:pt x="3952" y="62"/>
                  </a:lnTo>
                  <a:cubicBezTo>
                    <a:pt x="3921" y="62"/>
                    <a:pt x="3861" y="62"/>
                    <a:pt x="3800" y="31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741119" y="3716109"/>
              <a:ext cx="391545" cy="307001"/>
            </a:xfrm>
            <a:custGeom>
              <a:avLst/>
              <a:gdLst/>
              <a:ahLst/>
              <a:cxnLst/>
              <a:rect l="l" t="t" r="r" b="b"/>
              <a:pathLst>
                <a:path w="12949" h="10153" extrusionOk="0">
                  <a:moveTo>
                    <a:pt x="9909" y="365"/>
                  </a:moveTo>
                  <a:cubicBezTo>
                    <a:pt x="9940" y="365"/>
                    <a:pt x="9970" y="396"/>
                    <a:pt x="10031" y="396"/>
                  </a:cubicBezTo>
                  <a:lnTo>
                    <a:pt x="10152" y="396"/>
                  </a:lnTo>
                  <a:cubicBezTo>
                    <a:pt x="10183" y="396"/>
                    <a:pt x="10213" y="426"/>
                    <a:pt x="10274" y="426"/>
                  </a:cubicBezTo>
                  <a:lnTo>
                    <a:pt x="10335" y="426"/>
                  </a:lnTo>
                  <a:cubicBezTo>
                    <a:pt x="10396" y="456"/>
                    <a:pt x="10456" y="456"/>
                    <a:pt x="10517" y="487"/>
                  </a:cubicBezTo>
                  <a:cubicBezTo>
                    <a:pt x="10700" y="548"/>
                    <a:pt x="10852" y="608"/>
                    <a:pt x="11004" y="700"/>
                  </a:cubicBezTo>
                  <a:cubicBezTo>
                    <a:pt x="11034" y="730"/>
                    <a:pt x="11064" y="730"/>
                    <a:pt x="11125" y="760"/>
                  </a:cubicBezTo>
                  <a:cubicBezTo>
                    <a:pt x="11155" y="791"/>
                    <a:pt x="11186" y="791"/>
                    <a:pt x="11216" y="821"/>
                  </a:cubicBezTo>
                  <a:cubicBezTo>
                    <a:pt x="11368" y="943"/>
                    <a:pt x="11490" y="1034"/>
                    <a:pt x="11611" y="1155"/>
                  </a:cubicBezTo>
                  <a:lnTo>
                    <a:pt x="11703" y="1247"/>
                  </a:lnTo>
                  <a:cubicBezTo>
                    <a:pt x="11733" y="1277"/>
                    <a:pt x="11763" y="1307"/>
                    <a:pt x="11794" y="1338"/>
                  </a:cubicBezTo>
                  <a:lnTo>
                    <a:pt x="11855" y="1399"/>
                  </a:lnTo>
                  <a:cubicBezTo>
                    <a:pt x="11885" y="1429"/>
                    <a:pt x="11915" y="1490"/>
                    <a:pt x="11946" y="1551"/>
                  </a:cubicBezTo>
                  <a:lnTo>
                    <a:pt x="12007" y="1642"/>
                  </a:lnTo>
                  <a:cubicBezTo>
                    <a:pt x="12067" y="1733"/>
                    <a:pt x="12159" y="1855"/>
                    <a:pt x="12219" y="1976"/>
                  </a:cubicBezTo>
                  <a:lnTo>
                    <a:pt x="12250" y="2067"/>
                  </a:lnTo>
                  <a:lnTo>
                    <a:pt x="12311" y="2159"/>
                  </a:lnTo>
                  <a:cubicBezTo>
                    <a:pt x="12311" y="2189"/>
                    <a:pt x="12341" y="2250"/>
                    <a:pt x="12371" y="2280"/>
                  </a:cubicBezTo>
                  <a:cubicBezTo>
                    <a:pt x="12432" y="2493"/>
                    <a:pt x="12493" y="2675"/>
                    <a:pt x="12523" y="2888"/>
                  </a:cubicBezTo>
                  <a:cubicBezTo>
                    <a:pt x="12523" y="2918"/>
                    <a:pt x="12523" y="2949"/>
                    <a:pt x="12554" y="2979"/>
                  </a:cubicBezTo>
                  <a:cubicBezTo>
                    <a:pt x="12554" y="3010"/>
                    <a:pt x="12554" y="3040"/>
                    <a:pt x="12554" y="3070"/>
                  </a:cubicBezTo>
                  <a:cubicBezTo>
                    <a:pt x="12554" y="3222"/>
                    <a:pt x="12554" y="3405"/>
                    <a:pt x="12554" y="3557"/>
                  </a:cubicBezTo>
                  <a:cubicBezTo>
                    <a:pt x="12554" y="3587"/>
                    <a:pt x="12554" y="3648"/>
                    <a:pt x="12554" y="3678"/>
                  </a:cubicBezTo>
                  <a:lnTo>
                    <a:pt x="12554" y="3709"/>
                  </a:lnTo>
                  <a:cubicBezTo>
                    <a:pt x="12523" y="3861"/>
                    <a:pt x="12493" y="4013"/>
                    <a:pt x="12432" y="4195"/>
                  </a:cubicBezTo>
                  <a:lnTo>
                    <a:pt x="12402" y="4256"/>
                  </a:lnTo>
                  <a:cubicBezTo>
                    <a:pt x="12402" y="4286"/>
                    <a:pt x="12371" y="4347"/>
                    <a:pt x="12341" y="4377"/>
                  </a:cubicBezTo>
                  <a:cubicBezTo>
                    <a:pt x="12341" y="4438"/>
                    <a:pt x="12311" y="4499"/>
                    <a:pt x="12280" y="4560"/>
                  </a:cubicBezTo>
                  <a:lnTo>
                    <a:pt x="12463" y="4651"/>
                  </a:lnTo>
                  <a:lnTo>
                    <a:pt x="12250" y="4590"/>
                  </a:lnTo>
                  <a:cubicBezTo>
                    <a:pt x="12250" y="4621"/>
                    <a:pt x="12219" y="4651"/>
                    <a:pt x="12189" y="4712"/>
                  </a:cubicBezTo>
                  <a:lnTo>
                    <a:pt x="12189" y="4742"/>
                  </a:lnTo>
                  <a:lnTo>
                    <a:pt x="12159" y="4742"/>
                  </a:lnTo>
                  <a:lnTo>
                    <a:pt x="12159" y="4773"/>
                  </a:lnTo>
                  <a:lnTo>
                    <a:pt x="12341" y="4864"/>
                  </a:lnTo>
                  <a:lnTo>
                    <a:pt x="12128" y="4803"/>
                  </a:lnTo>
                  <a:cubicBezTo>
                    <a:pt x="12098" y="4833"/>
                    <a:pt x="12067" y="4894"/>
                    <a:pt x="12037" y="4925"/>
                  </a:cubicBezTo>
                  <a:lnTo>
                    <a:pt x="11915" y="5077"/>
                  </a:lnTo>
                  <a:lnTo>
                    <a:pt x="11915" y="5107"/>
                  </a:lnTo>
                  <a:lnTo>
                    <a:pt x="11885" y="5137"/>
                  </a:lnTo>
                  <a:cubicBezTo>
                    <a:pt x="11824" y="5198"/>
                    <a:pt x="11703" y="5320"/>
                    <a:pt x="11611" y="5411"/>
                  </a:cubicBezTo>
                  <a:lnTo>
                    <a:pt x="11490" y="5472"/>
                  </a:lnTo>
                  <a:lnTo>
                    <a:pt x="11459" y="5502"/>
                  </a:lnTo>
                  <a:lnTo>
                    <a:pt x="11429" y="5532"/>
                  </a:lnTo>
                  <a:lnTo>
                    <a:pt x="11399" y="5563"/>
                  </a:lnTo>
                  <a:lnTo>
                    <a:pt x="8298" y="7295"/>
                  </a:lnTo>
                  <a:lnTo>
                    <a:pt x="8298" y="7204"/>
                  </a:lnTo>
                  <a:cubicBezTo>
                    <a:pt x="8298" y="7174"/>
                    <a:pt x="8298" y="7143"/>
                    <a:pt x="8298" y="7083"/>
                  </a:cubicBezTo>
                  <a:cubicBezTo>
                    <a:pt x="8268" y="6991"/>
                    <a:pt x="8268" y="6870"/>
                    <a:pt x="8238" y="6748"/>
                  </a:cubicBezTo>
                  <a:lnTo>
                    <a:pt x="8238" y="6718"/>
                  </a:lnTo>
                  <a:lnTo>
                    <a:pt x="8238" y="6687"/>
                  </a:lnTo>
                  <a:cubicBezTo>
                    <a:pt x="8238" y="6536"/>
                    <a:pt x="8207" y="6353"/>
                    <a:pt x="8146" y="6171"/>
                  </a:cubicBezTo>
                  <a:cubicBezTo>
                    <a:pt x="8116" y="6080"/>
                    <a:pt x="8086" y="5988"/>
                    <a:pt x="8055" y="5867"/>
                  </a:cubicBezTo>
                  <a:cubicBezTo>
                    <a:pt x="8025" y="5776"/>
                    <a:pt x="7994" y="5684"/>
                    <a:pt x="7934" y="5563"/>
                  </a:cubicBezTo>
                  <a:cubicBezTo>
                    <a:pt x="7873" y="5380"/>
                    <a:pt x="7782" y="5168"/>
                    <a:pt x="7660" y="4925"/>
                  </a:cubicBezTo>
                  <a:cubicBezTo>
                    <a:pt x="7599" y="4803"/>
                    <a:pt x="7508" y="4651"/>
                    <a:pt x="7447" y="4499"/>
                  </a:cubicBezTo>
                  <a:cubicBezTo>
                    <a:pt x="7386" y="4377"/>
                    <a:pt x="7295" y="4256"/>
                    <a:pt x="7234" y="4134"/>
                  </a:cubicBezTo>
                  <a:lnTo>
                    <a:pt x="7204" y="4104"/>
                  </a:lnTo>
                  <a:cubicBezTo>
                    <a:pt x="6779" y="3466"/>
                    <a:pt x="6353" y="2918"/>
                    <a:pt x="5988" y="2675"/>
                  </a:cubicBezTo>
                  <a:lnTo>
                    <a:pt x="5958" y="2675"/>
                  </a:lnTo>
                  <a:lnTo>
                    <a:pt x="5927" y="2645"/>
                  </a:lnTo>
                  <a:lnTo>
                    <a:pt x="5897" y="2584"/>
                  </a:lnTo>
                  <a:lnTo>
                    <a:pt x="5806" y="2523"/>
                  </a:lnTo>
                  <a:lnTo>
                    <a:pt x="5715" y="2463"/>
                  </a:lnTo>
                  <a:lnTo>
                    <a:pt x="5684" y="2432"/>
                  </a:lnTo>
                  <a:lnTo>
                    <a:pt x="5623" y="2402"/>
                  </a:lnTo>
                  <a:lnTo>
                    <a:pt x="5563" y="2341"/>
                  </a:lnTo>
                  <a:lnTo>
                    <a:pt x="5532" y="2341"/>
                  </a:lnTo>
                  <a:lnTo>
                    <a:pt x="8450" y="700"/>
                  </a:lnTo>
                  <a:lnTo>
                    <a:pt x="8572" y="639"/>
                  </a:lnTo>
                  <a:cubicBezTo>
                    <a:pt x="8633" y="608"/>
                    <a:pt x="8693" y="578"/>
                    <a:pt x="8754" y="578"/>
                  </a:cubicBezTo>
                  <a:lnTo>
                    <a:pt x="8785" y="548"/>
                  </a:lnTo>
                  <a:lnTo>
                    <a:pt x="8845" y="517"/>
                  </a:lnTo>
                  <a:lnTo>
                    <a:pt x="8906" y="487"/>
                  </a:lnTo>
                  <a:lnTo>
                    <a:pt x="8937" y="487"/>
                  </a:lnTo>
                  <a:cubicBezTo>
                    <a:pt x="8967" y="487"/>
                    <a:pt x="8997" y="456"/>
                    <a:pt x="9089" y="456"/>
                  </a:cubicBezTo>
                  <a:cubicBezTo>
                    <a:pt x="9119" y="456"/>
                    <a:pt x="9180" y="426"/>
                    <a:pt x="9210" y="426"/>
                  </a:cubicBezTo>
                  <a:lnTo>
                    <a:pt x="9332" y="396"/>
                  </a:lnTo>
                  <a:lnTo>
                    <a:pt x="9453" y="396"/>
                  </a:lnTo>
                  <a:cubicBezTo>
                    <a:pt x="9514" y="396"/>
                    <a:pt x="9575" y="396"/>
                    <a:pt x="9636" y="365"/>
                  </a:cubicBezTo>
                  <a:close/>
                  <a:moveTo>
                    <a:pt x="9423" y="0"/>
                  </a:moveTo>
                  <a:lnTo>
                    <a:pt x="9362" y="31"/>
                  </a:lnTo>
                  <a:lnTo>
                    <a:pt x="9271" y="31"/>
                  </a:lnTo>
                  <a:lnTo>
                    <a:pt x="9149" y="61"/>
                  </a:lnTo>
                  <a:cubicBezTo>
                    <a:pt x="9089" y="61"/>
                    <a:pt x="9058" y="61"/>
                    <a:pt x="9028" y="92"/>
                  </a:cubicBezTo>
                  <a:lnTo>
                    <a:pt x="8967" y="92"/>
                  </a:lnTo>
                  <a:cubicBezTo>
                    <a:pt x="8906" y="122"/>
                    <a:pt x="8876" y="122"/>
                    <a:pt x="8815" y="122"/>
                  </a:cubicBezTo>
                  <a:lnTo>
                    <a:pt x="8754" y="152"/>
                  </a:lnTo>
                  <a:lnTo>
                    <a:pt x="8693" y="183"/>
                  </a:lnTo>
                  <a:lnTo>
                    <a:pt x="8633" y="183"/>
                  </a:lnTo>
                  <a:lnTo>
                    <a:pt x="8602" y="213"/>
                  </a:lnTo>
                  <a:cubicBezTo>
                    <a:pt x="8541" y="244"/>
                    <a:pt x="8450" y="274"/>
                    <a:pt x="8389" y="304"/>
                  </a:cubicBezTo>
                  <a:lnTo>
                    <a:pt x="4894" y="2250"/>
                  </a:lnTo>
                  <a:lnTo>
                    <a:pt x="1520" y="4134"/>
                  </a:lnTo>
                  <a:lnTo>
                    <a:pt x="1246" y="4317"/>
                  </a:lnTo>
                  <a:lnTo>
                    <a:pt x="1186" y="4347"/>
                  </a:lnTo>
                  <a:lnTo>
                    <a:pt x="1125" y="4408"/>
                  </a:lnTo>
                  <a:cubicBezTo>
                    <a:pt x="1095" y="4438"/>
                    <a:pt x="1034" y="4469"/>
                    <a:pt x="1003" y="4529"/>
                  </a:cubicBezTo>
                  <a:cubicBezTo>
                    <a:pt x="973" y="4529"/>
                    <a:pt x="943" y="4560"/>
                    <a:pt x="912" y="4590"/>
                  </a:cubicBezTo>
                  <a:lnTo>
                    <a:pt x="851" y="4681"/>
                  </a:lnTo>
                  <a:lnTo>
                    <a:pt x="821" y="4681"/>
                  </a:lnTo>
                  <a:cubicBezTo>
                    <a:pt x="760" y="4742"/>
                    <a:pt x="699" y="4833"/>
                    <a:pt x="639" y="4894"/>
                  </a:cubicBezTo>
                  <a:lnTo>
                    <a:pt x="578" y="4985"/>
                  </a:lnTo>
                  <a:cubicBezTo>
                    <a:pt x="517" y="5077"/>
                    <a:pt x="456" y="5137"/>
                    <a:pt x="456" y="5137"/>
                  </a:cubicBezTo>
                  <a:cubicBezTo>
                    <a:pt x="456" y="5168"/>
                    <a:pt x="426" y="5198"/>
                    <a:pt x="395" y="5259"/>
                  </a:cubicBezTo>
                  <a:lnTo>
                    <a:pt x="335" y="5350"/>
                  </a:lnTo>
                  <a:cubicBezTo>
                    <a:pt x="304" y="5411"/>
                    <a:pt x="274" y="5472"/>
                    <a:pt x="274" y="5532"/>
                  </a:cubicBezTo>
                  <a:lnTo>
                    <a:pt x="243" y="5563"/>
                  </a:lnTo>
                  <a:lnTo>
                    <a:pt x="213" y="5624"/>
                  </a:lnTo>
                  <a:lnTo>
                    <a:pt x="183" y="5684"/>
                  </a:lnTo>
                  <a:cubicBezTo>
                    <a:pt x="152" y="5776"/>
                    <a:pt x="152" y="5836"/>
                    <a:pt x="122" y="5958"/>
                  </a:cubicBezTo>
                  <a:lnTo>
                    <a:pt x="91" y="6019"/>
                  </a:lnTo>
                  <a:lnTo>
                    <a:pt x="61" y="6080"/>
                  </a:lnTo>
                  <a:cubicBezTo>
                    <a:pt x="61" y="6110"/>
                    <a:pt x="61" y="6140"/>
                    <a:pt x="61" y="6171"/>
                  </a:cubicBezTo>
                  <a:cubicBezTo>
                    <a:pt x="31" y="6232"/>
                    <a:pt x="31" y="6292"/>
                    <a:pt x="31" y="6353"/>
                  </a:cubicBezTo>
                  <a:cubicBezTo>
                    <a:pt x="0" y="6444"/>
                    <a:pt x="0" y="6536"/>
                    <a:pt x="0" y="6596"/>
                  </a:cubicBezTo>
                  <a:lnTo>
                    <a:pt x="0" y="6687"/>
                  </a:lnTo>
                  <a:cubicBezTo>
                    <a:pt x="0" y="6718"/>
                    <a:pt x="0" y="6748"/>
                    <a:pt x="0" y="6809"/>
                  </a:cubicBezTo>
                  <a:lnTo>
                    <a:pt x="0" y="6870"/>
                  </a:lnTo>
                  <a:cubicBezTo>
                    <a:pt x="0" y="6961"/>
                    <a:pt x="0" y="7052"/>
                    <a:pt x="0" y="7113"/>
                  </a:cubicBezTo>
                  <a:cubicBezTo>
                    <a:pt x="0" y="7143"/>
                    <a:pt x="0" y="7204"/>
                    <a:pt x="31" y="7235"/>
                  </a:cubicBezTo>
                  <a:lnTo>
                    <a:pt x="31" y="7295"/>
                  </a:lnTo>
                  <a:cubicBezTo>
                    <a:pt x="31" y="7417"/>
                    <a:pt x="61" y="7539"/>
                    <a:pt x="122" y="7660"/>
                  </a:cubicBezTo>
                  <a:cubicBezTo>
                    <a:pt x="122" y="7721"/>
                    <a:pt x="152" y="7812"/>
                    <a:pt x="183" y="7873"/>
                  </a:cubicBezTo>
                  <a:cubicBezTo>
                    <a:pt x="183" y="7934"/>
                    <a:pt x="213" y="7995"/>
                    <a:pt x="243" y="8055"/>
                  </a:cubicBezTo>
                  <a:cubicBezTo>
                    <a:pt x="304" y="8177"/>
                    <a:pt x="365" y="8329"/>
                    <a:pt x="456" y="8481"/>
                  </a:cubicBezTo>
                  <a:cubicBezTo>
                    <a:pt x="487" y="8511"/>
                    <a:pt x="517" y="8572"/>
                    <a:pt x="547" y="8633"/>
                  </a:cubicBezTo>
                  <a:lnTo>
                    <a:pt x="730" y="8572"/>
                  </a:lnTo>
                  <a:lnTo>
                    <a:pt x="578" y="8663"/>
                  </a:lnTo>
                  <a:lnTo>
                    <a:pt x="608" y="8724"/>
                  </a:lnTo>
                  <a:lnTo>
                    <a:pt x="669" y="8846"/>
                  </a:lnTo>
                  <a:lnTo>
                    <a:pt x="699" y="8876"/>
                  </a:lnTo>
                  <a:lnTo>
                    <a:pt x="760" y="8937"/>
                  </a:lnTo>
                  <a:cubicBezTo>
                    <a:pt x="821" y="9028"/>
                    <a:pt x="882" y="9089"/>
                    <a:pt x="943" y="9150"/>
                  </a:cubicBezTo>
                  <a:lnTo>
                    <a:pt x="973" y="9180"/>
                  </a:lnTo>
                  <a:lnTo>
                    <a:pt x="1034" y="9241"/>
                  </a:lnTo>
                  <a:cubicBezTo>
                    <a:pt x="1064" y="9302"/>
                    <a:pt x="1125" y="9332"/>
                    <a:pt x="1186" y="9393"/>
                  </a:cubicBezTo>
                  <a:lnTo>
                    <a:pt x="1246" y="9453"/>
                  </a:lnTo>
                  <a:cubicBezTo>
                    <a:pt x="1338" y="9514"/>
                    <a:pt x="1398" y="9575"/>
                    <a:pt x="1490" y="9636"/>
                  </a:cubicBezTo>
                  <a:cubicBezTo>
                    <a:pt x="1490" y="9636"/>
                    <a:pt x="1520" y="9636"/>
                    <a:pt x="1550" y="9666"/>
                  </a:cubicBezTo>
                  <a:lnTo>
                    <a:pt x="1611" y="9727"/>
                  </a:lnTo>
                  <a:cubicBezTo>
                    <a:pt x="1885" y="9879"/>
                    <a:pt x="2128" y="9970"/>
                    <a:pt x="2371" y="10031"/>
                  </a:cubicBezTo>
                  <a:lnTo>
                    <a:pt x="2432" y="10061"/>
                  </a:lnTo>
                  <a:cubicBezTo>
                    <a:pt x="2462" y="10061"/>
                    <a:pt x="2493" y="10061"/>
                    <a:pt x="2523" y="10092"/>
                  </a:cubicBezTo>
                  <a:cubicBezTo>
                    <a:pt x="2584" y="10092"/>
                    <a:pt x="2645" y="10122"/>
                    <a:pt x="2705" y="10122"/>
                  </a:cubicBezTo>
                  <a:cubicBezTo>
                    <a:pt x="2797" y="10122"/>
                    <a:pt x="2918" y="10153"/>
                    <a:pt x="3040" y="10153"/>
                  </a:cubicBezTo>
                  <a:lnTo>
                    <a:pt x="3526" y="10153"/>
                  </a:lnTo>
                  <a:lnTo>
                    <a:pt x="3587" y="10122"/>
                  </a:lnTo>
                  <a:lnTo>
                    <a:pt x="3769" y="10122"/>
                  </a:lnTo>
                  <a:cubicBezTo>
                    <a:pt x="3830" y="10092"/>
                    <a:pt x="3891" y="10092"/>
                    <a:pt x="3952" y="10061"/>
                  </a:cubicBezTo>
                  <a:cubicBezTo>
                    <a:pt x="4013" y="10061"/>
                    <a:pt x="4104" y="10031"/>
                    <a:pt x="4256" y="9970"/>
                  </a:cubicBezTo>
                  <a:lnTo>
                    <a:pt x="4316" y="9940"/>
                  </a:lnTo>
                  <a:cubicBezTo>
                    <a:pt x="4377" y="9940"/>
                    <a:pt x="4408" y="9909"/>
                    <a:pt x="4468" y="9879"/>
                  </a:cubicBezTo>
                  <a:lnTo>
                    <a:pt x="4590" y="9818"/>
                  </a:lnTo>
                  <a:lnTo>
                    <a:pt x="4681" y="9788"/>
                  </a:lnTo>
                  <a:lnTo>
                    <a:pt x="8055" y="7903"/>
                  </a:lnTo>
                  <a:lnTo>
                    <a:pt x="11429" y="6019"/>
                  </a:lnTo>
                  <a:lnTo>
                    <a:pt x="11611" y="5897"/>
                  </a:lnTo>
                  <a:lnTo>
                    <a:pt x="11642" y="5867"/>
                  </a:lnTo>
                  <a:lnTo>
                    <a:pt x="11672" y="5836"/>
                  </a:lnTo>
                  <a:lnTo>
                    <a:pt x="11763" y="5806"/>
                  </a:lnTo>
                  <a:lnTo>
                    <a:pt x="11824" y="5745"/>
                  </a:lnTo>
                  <a:lnTo>
                    <a:pt x="11855" y="5715"/>
                  </a:lnTo>
                  <a:cubicBezTo>
                    <a:pt x="11976" y="5624"/>
                    <a:pt x="12098" y="5472"/>
                    <a:pt x="12159" y="5441"/>
                  </a:cubicBezTo>
                  <a:lnTo>
                    <a:pt x="12219" y="5380"/>
                  </a:lnTo>
                  <a:lnTo>
                    <a:pt x="12219" y="5350"/>
                  </a:lnTo>
                  <a:lnTo>
                    <a:pt x="12250" y="5350"/>
                  </a:lnTo>
                  <a:lnTo>
                    <a:pt x="12311" y="5259"/>
                  </a:lnTo>
                  <a:lnTo>
                    <a:pt x="12371" y="5168"/>
                  </a:lnTo>
                  <a:cubicBezTo>
                    <a:pt x="12402" y="5137"/>
                    <a:pt x="12432" y="5077"/>
                    <a:pt x="12463" y="5016"/>
                  </a:cubicBezTo>
                  <a:lnTo>
                    <a:pt x="12523" y="4955"/>
                  </a:lnTo>
                  <a:lnTo>
                    <a:pt x="12523" y="4925"/>
                  </a:lnTo>
                  <a:cubicBezTo>
                    <a:pt x="12554" y="4864"/>
                    <a:pt x="12584" y="4833"/>
                    <a:pt x="12584" y="4803"/>
                  </a:cubicBezTo>
                  <a:lnTo>
                    <a:pt x="12645" y="4712"/>
                  </a:lnTo>
                  <a:cubicBezTo>
                    <a:pt x="12675" y="4651"/>
                    <a:pt x="12706" y="4621"/>
                    <a:pt x="12706" y="4560"/>
                  </a:cubicBezTo>
                  <a:cubicBezTo>
                    <a:pt x="12736" y="4499"/>
                    <a:pt x="12766" y="4438"/>
                    <a:pt x="12797" y="4347"/>
                  </a:cubicBezTo>
                  <a:lnTo>
                    <a:pt x="12797" y="4317"/>
                  </a:lnTo>
                  <a:cubicBezTo>
                    <a:pt x="12858" y="4134"/>
                    <a:pt x="12918" y="3952"/>
                    <a:pt x="12918" y="3770"/>
                  </a:cubicBezTo>
                  <a:lnTo>
                    <a:pt x="12918" y="3709"/>
                  </a:lnTo>
                  <a:cubicBezTo>
                    <a:pt x="12949" y="3678"/>
                    <a:pt x="12949" y="3648"/>
                    <a:pt x="12949" y="3618"/>
                  </a:cubicBezTo>
                  <a:cubicBezTo>
                    <a:pt x="12949" y="3435"/>
                    <a:pt x="12949" y="3222"/>
                    <a:pt x="12949" y="3010"/>
                  </a:cubicBezTo>
                  <a:lnTo>
                    <a:pt x="12918" y="2949"/>
                  </a:lnTo>
                  <a:cubicBezTo>
                    <a:pt x="12918" y="2918"/>
                    <a:pt x="12918" y="2888"/>
                    <a:pt x="12918" y="2827"/>
                  </a:cubicBezTo>
                  <a:cubicBezTo>
                    <a:pt x="12858" y="2614"/>
                    <a:pt x="12797" y="2371"/>
                    <a:pt x="12736" y="2159"/>
                  </a:cubicBezTo>
                  <a:cubicBezTo>
                    <a:pt x="12706" y="2128"/>
                    <a:pt x="12675" y="2067"/>
                    <a:pt x="12675" y="2007"/>
                  </a:cubicBezTo>
                  <a:lnTo>
                    <a:pt x="12614" y="1915"/>
                  </a:lnTo>
                  <a:cubicBezTo>
                    <a:pt x="12584" y="1885"/>
                    <a:pt x="12584" y="1855"/>
                    <a:pt x="12554" y="1824"/>
                  </a:cubicBezTo>
                  <a:cubicBezTo>
                    <a:pt x="12493" y="1672"/>
                    <a:pt x="12402" y="1520"/>
                    <a:pt x="12341" y="1429"/>
                  </a:cubicBezTo>
                  <a:lnTo>
                    <a:pt x="12280" y="1368"/>
                  </a:lnTo>
                  <a:lnTo>
                    <a:pt x="12280" y="1338"/>
                  </a:lnTo>
                  <a:cubicBezTo>
                    <a:pt x="12219" y="1277"/>
                    <a:pt x="12189" y="1216"/>
                    <a:pt x="12159" y="1186"/>
                  </a:cubicBezTo>
                  <a:lnTo>
                    <a:pt x="12098" y="1125"/>
                  </a:lnTo>
                  <a:lnTo>
                    <a:pt x="12098" y="1095"/>
                  </a:lnTo>
                  <a:cubicBezTo>
                    <a:pt x="12037" y="1064"/>
                    <a:pt x="12007" y="1034"/>
                    <a:pt x="12007" y="1004"/>
                  </a:cubicBezTo>
                  <a:lnTo>
                    <a:pt x="11915" y="912"/>
                  </a:lnTo>
                  <a:cubicBezTo>
                    <a:pt x="11763" y="760"/>
                    <a:pt x="11611" y="639"/>
                    <a:pt x="11459" y="517"/>
                  </a:cubicBezTo>
                  <a:cubicBezTo>
                    <a:pt x="11399" y="517"/>
                    <a:pt x="11368" y="487"/>
                    <a:pt x="11307" y="456"/>
                  </a:cubicBezTo>
                  <a:cubicBezTo>
                    <a:pt x="11277" y="426"/>
                    <a:pt x="11216" y="396"/>
                    <a:pt x="11216" y="396"/>
                  </a:cubicBezTo>
                  <a:lnTo>
                    <a:pt x="11155" y="365"/>
                  </a:lnTo>
                  <a:cubicBezTo>
                    <a:pt x="11034" y="274"/>
                    <a:pt x="10852" y="213"/>
                    <a:pt x="10639" y="152"/>
                  </a:cubicBezTo>
                  <a:cubicBezTo>
                    <a:pt x="10548" y="122"/>
                    <a:pt x="10487" y="92"/>
                    <a:pt x="10426" y="92"/>
                  </a:cubicBezTo>
                  <a:lnTo>
                    <a:pt x="10365" y="61"/>
                  </a:lnTo>
                  <a:lnTo>
                    <a:pt x="10335" y="61"/>
                  </a:lnTo>
                  <a:cubicBezTo>
                    <a:pt x="10304" y="61"/>
                    <a:pt x="10274" y="61"/>
                    <a:pt x="10213" y="31"/>
                  </a:cubicBezTo>
                  <a:lnTo>
                    <a:pt x="10122" y="31"/>
                  </a:lnTo>
                  <a:lnTo>
                    <a:pt x="10061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605090" y="1555575"/>
              <a:ext cx="1818907" cy="1975748"/>
            </a:xfrm>
            <a:custGeom>
              <a:avLst/>
              <a:gdLst/>
              <a:ahLst/>
              <a:cxnLst/>
              <a:rect l="l" t="t" r="r" b="b"/>
              <a:pathLst>
                <a:path w="60154" h="65341" extrusionOk="0">
                  <a:moveTo>
                    <a:pt x="9605" y="7772"/>
                  </a:moveTo>
                  <a:cubicBezTo>
                    <a:pt x="9757" y="7893"/>
                    <a:pt x="9909" y="8045"/>
                    <a:pt x="10000" y="8228"/>
                  </a:cubicBezTo>
                  <a:cubicBezTo>
                    <a:pt x="9909" y="8045"/>
                    <a:pt x="9757" y="7893"/>
                    <a:pt x="9575" y="7772"/>
                  </a:cubicBezTo>
                  <a:close/>
                  <a:moveTo>
                    <a:pt x="4560" y="10538"/>
                  </a:moveTo>
                  <a:lnTo>
                    <a:pt x="4590" y="10629"/>
                  </a:lnTo>
                  <a:lnTo>
                    <a:pt x="4134" y="11054"/>
                  </a:lnTo>
                  <a:lnTo>
                    <a:pt x="4134" y="11054"/>
                  </a:lnTo>
                  <a:lnTo>
                    <a:pt x="4560" y="10538"/>
                  </a:lnTo>
                  <a:close/>
                  <a:moveTo>
                    <a:pt x="3101" y="12209"/>
                  </a:moveTo>
                  <a:cubicBezTo>
                    <a:pt x="3070" y="12240"/>
                    <a:pt x="3040" y="12240"/>
                    <a:pt x="2979" y="12240"/>
                  </a:cubicBezTo>
                  <a:cubicBezTo>
                    <a:pt x="3040" y="12240"/>
                    <a:pt x="3070" y="12209"/>
                    <a:pt x="3101" y="12209"/>
                  </a:cubicBezTo>
                  <a:close/>
                  <a:moveTo>
                    <a:pt x="13131" y="12149"/>
                  </a:moveTo>
                  <a:cubicBezTo>
                    <a:pt x="13100" y="12180"/>
                    <a:pt x="13040" y="12210"/>
                    <a:pt x="13010" y="12270"/>
                  </a:cubicBezTo>
                  <a:lnTo>
                    <a:pt x="13010" y="12240"/>
                  </a:lnTo>
                  <a:cubicBezTo>
                    <a:pt x="13040" y="12210"/>
                    <a:pt x="13100" y="12180"/>
                    <a:pt x="13131" y="12149"/>
                  </a:cubicBezTo>
                  <a:close/>
                  <a:moveTo>
                    <a:pt x="20609" y="14641"/>
                  </a:moveTo>
                  <a:lnTo>
                    <a:pt x="21277" y="15036"/>
                  </a:lnTo>
                  <a:lnTo>
                    <a:pt x="21247" y="19018"/>
                  </a:lnTo>
                  <a:lnTo>
                    <a:pt x="20244" y="18441"/>
                  </a:lnTo>
                  <a:cubicBezTo>
                    <a:pt x="20517" y="17924"/>
                    <a:pt x="20700" y="17316"/>
                    <a:pt x="20730" y="16586"/>
                  </a:cubicBezTo>
                  <a:cubicBezTo>
                    <a:pt x="20760" y="15948"/>
                    <a:pt x="20700" y="15279"/>
                    <a:pt x="20609" y="14641"/>
                  </a:cubicBezTo>
                  <a:close/>
                  <a:moveTo>
                    <a:pt x="20122" y="18653"/>
                  </a:moveTo>
                  <a:lnTo>
                    <a:pt x="21247" y="19322"/>
                  </a:lnTo>
                  <a:lnTo>
                    <a:pt x="21247" y="21298"/>
                  </a:lnTo>
                  <a:lnTo>
                    <a:pt x="19241" y="19869"/>
                  </a:lnTo>
                  <a:cubicBezTo>
                    <a:pt x="19484" y="19596"/>
                    <a:pt x="19727" y="19292"/>
                    <a:pt x="19940" y="18988"/>
                  </a:cubicBezTo>
                  <a:cubicBezTo>
                    <a:pt x="20001" y="18866"/>
                    <a:pt x="20061" y="18775"/>
                    <a:pt x="20122" y="18653"/>
                  </a:cubicBezTo>
                  <a:close/>
                  <a:moveTo>
                    <a:pt x="9324" y="7977"/>
                  </a:moveTo>
                  <a:cubicBezTo>
                    <a:pt x="9393" y="7977"/>
                    <a:pt x="9468" y="8000"/>
                    <a:pt x="9544" y="8045"/>
                  </a:cubicBezTo>
                  <a:cubicBezTo>
                    <a:pt x="9696" y="8136"/>
                    <a:pt x="9818" y="8288"/>
                    <a:pt x="9909" y="8471"/>
                  </a:cubicBezTo>
                  <a:cubicBezTo>
                    <a:pt x="9940" y="8562"/>
                    <a:pt x="9970" y="8684"/>
                    <a:pt x="10000" y="8775"/>
                  </a:cubicBezTo>
                  <a:lnTo>
                    <a:pt x="11155" y="13213"/>
                  </a:lnTo>
                  <a:lnTo>
                    <a:pt x="11247" y="13547"/>
                  </a:lnTo>
                  <a:lnTo>
                    <a:pt x="11581" y="14854"/>
                  </a:lnTo>
                  <a:cubicBezTo>
                    <a:pt x="11581" y="14915"/>
                    <a:pt x="11642" y="14975"/>
                    <a:pt x="11703" y="15036"/>
                  </a:cubicBezTo>
                  <a:cubicBezTo>
                    <a:pt x="11715" y="15049"/>
                    <a:pt x="11733" y="15056"/>
                    <a:pt x="11752" y="15056"/>
                  </a:cubicBezTo>
                  <a:cubicBezTo>
                    <a:pt x="11778" y="15056"/>
                    <a:pt x="11806" y="15041"/>
                    <a:pt x="11824" y="15006"/>
                  </a:cubicBezTo>
                  <a:lnTo>
                    <a:pt x="12280" y="14155"/>
                  </a:lnTo>
                  <a:lnTo>
                    <a:pt x="12432" y="13942"/>
                  </a:lnTo>
                  <a:lnTo>
                    <a:pt x="13222" y="12544"/>
                  </a:lnTo>
                  <a:cubicBezTo>
                    <a:pt x="13268" y="12498"/>
                    <a:pt x="13321" y="12475"/>
                    <a:pt x="13382" y="12475"/>
                  </a:cubicBezTo>
                  <a:cubicBezTo>
                    <a:pt x="13443" y="12475"/>
                    <a:pt x="13511" y="12498"/>
                    <a:pt x="13587" y="12544"/>
                  </a:cubicBezTo>
                  <a:lnTo>
                    <a:pt x="13648" y="12605"/>
                  </a:lnTo>
                  <a:cubicBezTo>
                    <a:pt x="13861" y="12726"/>
                    <a:pt x="13982" y="12969"/>
                    <a:pt x="14073" y="13213"/>
                  </a:cubicBezTo>
                  <a:lnTo>
                    <a:pt x="14590" y="14550"/>
                  </a:lnTo>
                  <a:lnTo>
                    <a:pt x="14864" y="15219"/>
                  </a:lnTo>
                  <a:lnTo>
                    <a:pt x="14925" y="15401"/>
                  </a:lnTo>
                  <a:lnTo>
                    <a:pt x="15077" y="15796"/>
                  </a:lnTo>
                  <a:lnTo>
                    <a:pt x="15836" y="17741"/>
                  </a:lnTo>
                  <a:cubicBezTo>
                    <a:pt x="15867" y="17772"/>
                    <a:pt x="15897" y="17833"/>
                    <a:pt x="15958" y="17863"/>
                  </a:cubicBezTo>
                  <a:lnTo>
                    <a:pt x="19119" y="20143"/>
                  </a:lnTo>
                  <a:lnTo>
                    <a:pt x="21186" y="21602"/>
                  </a:lnTo>
                  <a:lnTo>
                    <a:pt x="21247" y="21663"/>
                  </a:lnTo>
                  <a:cubicBezTo>
                    <a:pt x="21338" y="21754"/>
                    <a:pt x="21429" y="21845"/>
                    <a:pt x="21520" y="21997"/>
                  </a:cubicBezTo>
                  <a:cubicBezTo>
                    <a:pt x="21581" y="22118"/>
                    <a:pt x="21612" y="22270"/>
                    <a:pt x="21612" y="22422"/>
                  </a:cubicBezTo>
                  <a:lnTo>
                    <a:pt x="21612" y="22483"/>
                  </a:lnTo>
                  <a:cubicBezTo>
                    <a:pt x="21612" y="22605"/>
                    <a:pt x="21551" y="22666"/>
                    <a:pt x="21520" y="22726"/>
                  </a:cubicBezTo>
                  <a:cubicBezTo>
                    <a:pt x="21480" y="22726"/>
                    <a:pt x="21426" y="22740"/>
                    <a:pt x="21367" y="22740"/>
                  </a:cubicBezTo>
                  <a:cubicBezTo>
                    <a:pt x="21338" y="22740"/>
                    <a:pt x="21308" y="22736"/>
                    <a:pt x="21277" y="22726"/>
                  </a:cubicBezTo>
                  <a:lnTo>
                    <a:pt x="21247" y="22726"/>
                  </a:lnTo>
                  <a:cubicBezTo>
                    <a:pt x="21216" y="22726"/>
                    <a:pt x="21186" y="22696"/>
                    <a:pt x="21125" y="22666"/>
                  </a:cubicBezTo>
                  <a:lnTo>
                    <a:pt x="21064" y="22635"/>
                  </a:lnTo>
                  <a:lnTo>
                    <a:pt x="18298" y="20629"/>
                  </a:lnTo>
                  <a:lnTo>
                    <a:pt x="15441" y="18623"/>
                  </a:lnTo>
                  <a:cubicBezTo>
                    <a:pt x="15259" y="18501"/>
                    <a:pt x="15107" y="18258"/>
                    <a:pt x="15046" y="17985"/>
                  </a:cubicBezTo>
                  <a:lnTo>
                    <a:pt x="14864" y="17590"/>
                  </a:lnTo>
                  <a:lnTo>
                    <a:pt x="14864" y="17559"/>
                  </a:lnTo>
                  <a:lnTo>
                    <a:pt x="14590" y="16982"/>
                  </a:lnTo>
                  <a:lnTo>
                    <a:pt x="13739" y="15006"/>
                  </a:lnTo>
                  <a:lnTo>
                    <a:pt x="13587" y="14580"/>
                  </a:lnTo>
                  <a:lnTo>
                    <a:pt x="13526" y="14489"/>
                  </a:lnTo>
                  <a:cubicBezTo>
                    <a:pt x="13496" y="14428"/>
                    <a:pt x="13466" y="14368"/>
                    <a:pt x="13405" y="14337"/>
                  </a:cubicBezTo>
                  <a:cubicBezTo>
                    <a:pt x="13396" y="14328"/>
                    <a:pt x="13384" y="14325"/>
                    <a:pt x="13372" y="14325"/>
                  </a:cubicBezTo>
                  <a:cubicBezTo>
                    <a:pt x="13344" y="14325"/>
                    <a:pt x="13314" y="14346"/>
                    <a:pt x="13314" y="14368"/>
                  </a:cubicBezTo>
                  <a:lnTo>
                    <a:pt x="13283" y="14428"/>
                  </a:lnTo>
                  <a:lnTo>
                    <a:pt x="13131" y="14641"/>
                  </a:lnTo>
                  <a:lnTo>
                    <a:pt x="11763" y="16982"/>
                  </a:lnTo>
                  <a:cubicBezTo>
                    <a:pt x="11718" y="17027"/>
                    <a:pt x="11657" y="17050"/>
                    <a:pt x="11589" y="17050"/>
                  </a:cubicBezTo>
                  <a:cubicBezTo>
                    <a:pt x="11520" y="17050"/>
                    <a:pt x="11444" y="17027"/>
                    <a:pt x="11368" y="16982"/>
                  </a:cubicBezTo>
                  <a:cubicBezTo>
                    <a:pt x="11338" y="16951"/>
                    <a:pt x="11307" y="16921"/>
                    <a:pt x="11277" y="16921"/>
                  </a:cubicBezTo>
                  <a:cubicBezTo>
                    <a:pt x="11095" y="16738"/>
                    <a:pt x="10943" y="16495"/>
                    <a:pt x="10882" y="16222"/>
                  </a:cubicBezTo>
                  <a:lnTo>
                    <a:pt x="9940" y="12787"/>
                  </a:lnTo>
                  <a:lnTo>
                    <a:pt x="9848" y="12453"/>
                  </a:lnTo>
                  <a:lnTo>
                    <a:pt x="9453" y="11024"/>
                  </a:lnTo>
                  <a:cubicBezTo>
                    <a:pt x="9423" y="10963"/>
                    <a:pt x="9393" y="10872"/>
                    <a:pt x="9332" y="10842"/>
                  </a:cubicBezTo>
                  <a:cubicBezTo>
                    <a:pt x="9315" y="10834"/>
                    <a:pt x="9299" y="10830"/>
                    <a:pt x="9284" y="10830"/>
                  </a:cubicBezTo>
                  <a:cubicBezTo>
                    <a:pt x="9243" y="10830"/>
                    <a:pt x="9210" y="10858"/>
                    <a:pt x="9210" y="10902"/>
                  </a:cubicBezTo>
                  <a:lnTo>
                    <a:pt x="8906" y="11906"/>
                  </a:lnTo>
                  <a:lnTo>
                    <a:pt x="8845" y="12179"/>
                  </a:lnTo>
                  <a:lnTo>
                    <a:pt x="8207" y="14520"/>
                  </a:lnTo>
                  <a:lnTo>
                    <a:pt x="7934" y="15462"/>
                  </a:lnTo>
                  <a:lnTo>
                    <a:pt x="7934" y="15492"/>
                  </a:lnTo>
                  <a:lnTo>
                    <a:pt x="7599" y="16678"/>
                  </a:lnTo>
                  <a:cubicBezTo>
                    <a:pt x="7565" y="16781"/>
                    <a:pt x="7491" y="16836"/>
                    <a:pt x="7389" y="16836"/>
                  </a:cubicBezTo>
                  <a:cubicBezTo>
                    <a:pt x="7312" y="16836"/>
                    <a:pt x="7218" y="16804"/>
                    <a:pt x="7113" y="16738"/>
                  </a:cubicBezTo>
                  <a:cubicBezTo>
                    <a:pt x="6900" y="16617"/>
                    <a:pt x="6718" y="16313"/>
                    <a:pt x="6657" y="16039"/>
                  </a:cubicBezTo>
                  <a:lnTo>
                    <a:pt x="5988" y="14064"/>
                  </a:lnTo>
                  <a:lnTo>
                    <a:pt x="4955" y="10295"/>
                  </a:lnTo>
                  <a:lnTo>
                    <a:pt x="4772" y="10447"/>
                  </a:lnTo>
                  <a:lnTo>
                    <a:pt x="4712" y="10234"/>
                  </a:lnTo>
                  <a:cubicBezTo>
                    <a:pt x="4681" y="10173"/>
                    <a:pt x="4651" y="10112"/>
                    <a:pt x="4590" y="10082"/>
                  </a:cubicBezTo>
                  <a:cubicBezTo>
                    <a:pt x="4560" y="10067"/>
                    <a:pt x="4537" y="10059"/>
                    <a:pt x="4518" y="10059"/>
                  </a:cubicBezTo>
                  <a:cubicBezTo>
                    <a:pt x="4499" y="10059"/>
                    <a:pt x="4484" y="10067"/>
                    <a:pt x="4468" y="10082"/>
                  </a:cubicBezTo>
                  <a:lnTo>
                    <a:pt x="3009" y="11875"/>
                  </a:lnTo>
                  <a:cubicBezTo>
                    <a:pt x="2975" y="11898"/>
                    <a:pt x="2931" y="11908"/>
                    <a:pt x="2883" y="11908"/>
                  </a:cubicBezTo>
                  <a:cubicBezTo>
                    <a:pt x="2807" y="11908"/>
                    <a:pt x="2720" y="11882"/>
                    <a:pt x="2645" y="11845"/>
                  </a:cubicBezTo>
                  <a:lnTo>
                    <a:pt x="2614" y="11784"/>
                  </a:lnTo>
                  <a:cubicBezTo>
                    <a:pt x="2493" y="11723"/>
                    <a:pt x="2401" y="11602"/>
                    <a:pt x="2310" y="11450"/>
                  </a:cubicBezTo>
                  <a:cubicBezTo>
                    <a:pt x="2219" y="11298"/>
                    <a:pt x="2158" y="11146"/>
                    <a:pt x="2158" y="10994"/>
                  </a:cubicBezTo>
                  <a:lnTo>
                    <a:pt x="2189" y="10933"/>
                  </a:lnTo>
                  <a:cubicBezTo>
                    <a:pt x="2189" y="10811"/>
                    <a:pt x="2250" y="10720"/>
                    <a:pt x="2341" y="10659"/>
                  </a:cubicBezTo>
                  <a:lnTo>
                    <a:pt x="4316" y="8136"/>
                  </a:lnTo>
                  <a:cubicBezTo>
                    <a:pt x="4349" y="8115"/>
                    <a:pt x="4385" y="8105"/>
                    <a:pt x="4423" y="8105"/>
                  </a:cubicBezTo>
                  <a:cubicBezTo>
                    <a:pt x="4494" y="8105"/>
                    <a:pt x="4572" y="8138"/>
                    <a:pt x="4651" y="8197"/>
                  </a:cubicBezTo>
                  <a:cubicBezTo>
                    <a:pt x="4712" y="8197"/>
                    <a:pt x="4742" y="8228"/>
                    <a:pt x="4803" y="8288"/>
                  </a:cubicBezTo>
                  <a:cubicBezTo>
                    <a:pt x="4955" y="8440"/>
                    <a:pt x="5076" y="8653"/>
                    <a:pt x="5107" y="8866"/>
                  </a:cubicBezTo>
                  <a:lnTo>
                    <a:pt x="5137" y="8957"/>
                  </a:lnTo>
                  <a:lnTo>
                    <a:pt x="7204" y="13881"/>
                  </a:lnTo>
                  <a:cubicBezTo>
                    <a:pt x="7234" y="13942"/>
                    <a:pt x="7265" y="14003"/>
                    <a:pt x="7326" y="14033"/>
                  </a:cubicBezTo>
                  <a:cubicBezTo>
                    <a:pt x="7342" y="14041"/>
                    <a:pt x="7356" y="14045"/>
                    <a:pt x="7369" y="14045"/>
                  </a:cubicBezTo>
                  <a:cubicBezTo>
                    <a:pt x="7403" y="14045"/>
                    <a:pt x="7425" y="14017"/>
                    <a:pt x="7447" y="13972"/>
                  </a:cubicBezTo>
                  <a:lnTo>
                    <a:pt x="7964" y="12118"/>
                  </a:lnTo>
                  <a:lnTo>
                    <a:pt x="7964" y="12088"/>
                  </a:lnTo>
                  <a:lnTo>
                    <a:pt x="8055" y="11723"/>
                  </a:lnTo>
                  <a:lnTo>
                    <a:pt x="8146" y="11450"/>
                  </a:lnTo>
                  <a:lnTo>
                    <a:pt x="8207" y="11146"/>
                  </a:lnTo>
                  <a:lnTo>
                    <a:pt x="9058" y="8136"/>
                  </a:lnTo>
                  <a:cubicBezTo>
                    <a:pt x="9089" y="8076"/>
                    <a:pt x="9119" y="8045"/>
                    <a:pt x="9149" y="8045"/>
                  </a:cubicBezTo>
                  <a:cubicBezTo>
                    <a:pt x="9195" y="8000"/>
                    <a:pt x="9256" y="7977"/>
                    <a:pt x="9324" y="7977"/>
                  </a:cubicBezTo>
                  <a:close/>
                  <a:moveTo>
                    <a:pt x="21520" y="15188"/>
                  </a:moveTo>
                  <a:lnTo>
                    <a:pt x="27934" y="18866"/>
                  </a:lnTo>
                  <a:lnTo>
                    <a:pt x="27903" y="22878"/>
                  </a:lnTo>
                  <a:lnTo>
                    <a:pt x="21520" y="19170"/>
                  </a:lnTo>
                  <a:lnTo>
                    <a:pt x="21520" y="15188"/>
                  </a:lnTo>
                  <a:close/>
                  <a:moveTo>
                    <a:pt x="18177" y="20872"/>
                  </a:moveTo>
                  <a:lnTo>
                    <a:pt x="18238" y="20933"/>
                  </a:lnTo>
                  <a:lnTo>
                    <a:pt x="21034" y="22909"/>
                  </a:lnTo>
                  <a:lnTo>
                    <a:pt x="21125" y="22970"/>
                  </a:lnTo>
                  <a:cubicBezTo>
                    <a:pt x="21186" y="23000"/>
                    <a:pt x="21216" y="23030"/>
                    <a:pt x="21247" y="23030"/>
                  </a:cubicBezTo>
                  <a:lnTo>
                    <a:pt x="21247" y="23334"/>
                  </a:lnTo>
                  <a:lnTo>
                    <a:pt x="17660" y="21237"/>
                  </a:lnTo>
                  <a:cubicBezTo>
                    <a:pt x="17843" y="21115"/>
                    <a:pt x="17994" y="20994"/>
                    <a:pt x="18177" y="20872"/>
                  </a:cubicBezTo>
                  <a:close/>
                  <a:moveTo>
                    <a:pt x="14590" y="22878"/>
                  </a:moveTo>
                  <a:lnTo>
                    <a:pt x="14590" y="23790"/>
                  </a:lnTo>
                  <a:lnTo>
                    <a:pt x="13618" y="23243"/>
                  </a:lnTo>
                  <a:cubicBezTo>
                    <a:pt x="13952" y="23121"/>
                    <a:pt x="14256" y="23000"/>
                    <a:pt x="14590" y="22878"/>
                  </a:cubicBezTo>
                  <a:close/>
                  <a:moveTo>
                    <a:pt x="28177" y="19018"/>
                  </a:moveTo>
                  <a:lnTo>
                    <a:pt x="34591" y="22696"/>
                  </a:lnTo>
                  <a:lnTo>
                    <a:pt x="34560" y="26708"/>
                  </a:lnTo>
                  <a:lnTo>
                    <a:pt x="28177" y="23000"/>
                  </a:lnTo>
                  <a:lnTo>
                    <a:pt x="28177" y="19018"/>
                  </a:lnTo>
                  <a:close/>
                  <a:moveTo>
                    <a:pt x="21520" y="19474"/>
                  </a:moveTo>
                  <a:lnTo>
                    <a:pt x="27903" y="23152"/>
                  </a:lnTo>
                  <a:lnTo>
                    <a:pt x="27903" y="27164"/>
                  </a:lnTo>
                  <a:lnTo>
                    <a:pt x="21520" y="23486"/>
                  </a:lnTo>
                  <a:lnTo>
                    <a:pt x="21520" y="23091"/>
                  </a:lnTo>
                  <a:cubicBezTo>
                    <a:pt x="21703" y="23061"/>
                    <a:pt x="21855" y="22909"/>
                    <a:pt x="21885" y="22635"/>
                  </a:cubicBezTo>
                  <a:lnTo>
                    <a:pt x="21885" y="22544"/>
                  </a:lnTo>
                  <a:cubicBezTo>
                    <a:pt x="21885" y="22240"/>
                    <a:pt x="21733" y="21845"/>
                    <a:pt x="21520" y="21571"/>
                  </a:cubicBezTo>
                  <a:lnTo>
                    <a:pt x="21520" y="19474"/>
                  </a:lnTo>
                  <a:close/>
                  <a:moveTo>
                    <a:pt x="17417" y="21419"/>
                  </a:moveTo>
                  <a:lnTo>
                    <a:pt x="21247" y="23638"/>
                  </a:lnTo>
                  <a:lnTo>
                    <a:pt x="21247" y="27620"/>
                  </a:lnTo>
                  <a:lnTo>
                    <a:pt x="14833" y="23942"/>
                  </a:lnTo>
                  <a:lnTo>
                    <a:pt x="14833" y="22757"/>
                  </a:lnTo>
                  <a:cubicBezTo>
                    <a:pt x="15684" y="22422"/>
                    <a:pt x="16475" y="21997"/>
                    <a:pt x="17204" y="21541"/>
                  </a:cubicBezTo>
                  <a:cubicBezTo>
                    <a:pt x="17295" y="21480"/>
                    <a:pt x="17326" y="21450"/>
                    <a:pt x="17417" y="21419"/>
                  </a:cubicBezTo>
                  <a:close/>
                  <a:moveTo>
                    <a:pt x="8177" y="21176"/>
                  </a:moveTo>
                  <a:cubicBezTo>
                    <a:pt x="8845" y="22118"/>
                    <a:pt x="9484" y="23061"/>
                    <a:pt x="10183" y="23973"/>
                  </a:cubicBezTo>
                  <a:cubicBezTo>
                    <a:pt x="10213" y="24033"/>
                    <a:pt x="10274" y="24094"/>
                    <a:pt x="10304" y="24125"/>
                  </a:cubicBezTo>
                  <a:cubicBezTo>
                    <a:pt x="10335" y="24140"/>
                    <a:pt x="10358" y="24147"/>
                    <a:pt x="10380" y="24147"/>
                  </a:cubicBezTo>
                  <a:cubicBezTo>
                    <a:pt x="10403" y="24147"/>
                    <a:pt x="10426" y="24140"/>
                    <a:pt x="10456" y="24125"/>
                  </a:cubicBezTo>
                  <a:cubicBezTo>
                    <a:pt x="11429" y="23912"/>
                    <a:pt x="12402" y="23669"/>
                    <a:pt x="13314" y="23334"/>
                  </a:cubicBezTo>
                  <a:lnTo>
                    <a:pt x="14590" y="24094"/>
                  </a:lnTo>
                  <a:lnTo>
                    <a:pt x="14560" y="28076"/>
                  </a:lnTo>
                  <a:lnTo>
                    <a:pt x="8177" y="24398"/>
                  </a:lnTo>
                  <a:lnTo>
                    <a:pt x="8177" y="21176"/>
                  </a:lnTo>
                  <a:close/>
                  <a:moveTo>
                    <a:pt x="21490" y="23760"/>
                  </a:moveTo>
                  <a:lnTo>
                    <a:pt x="27721" y="27377"/>
                  </a:lnTo>
                  <a:lnTo>
                    <a:pt x="24590" y="29565"/>
                  </a:lnTo>
                  <a:lnTo>
                    <a:pt x="21490" y="27772"/>
                  </a:lnTo>
                  <a:lnTo>
                    <a:pt x="21490" y="23760"/>
                  </a:lnTo>
                  <a:close/>
                  <a:moveTo>
                    <a:pt x="8177" y="24702"/>
                  </a:moveTo>
                  <a:lnTo>
                    <a:pt x="14408" y="28289"/>
                  </a:lnTo>
                  <a:lnTo>
                    <a:pt x="11307" y="30508"/>
                  </a:lnTo>
                  <a:lnTo>
                    <a:pt x="8177" y="28684"/>
                  </a:lnTo>
                  <a:lnTo>
                    <a:pt x="8177" y="24702"/>
                  </a:lnTo>
                  <a:close/>
                  <a:moveTo>
                    <a:pt x="34834" y="22848"/>
                  </a:moveTo>
                  <a:lnTo>
                    <a:pt x="41217" y="26556"/>
                  </a:lnTo>
                  <a:lnTo>
                    <a:pt x="41217" y="30538"/>
                  </a:lnTo>
                  <a:lnTo>
                    <a:pt x="34834" y="26860"/>
                  </a:lnTo>
                  <a:lnTo>
                    <a:pt x="34834" y="22848"/>
                  </a:lnTo>
                  <a:close/>
                  <a:moveTo>
                    <a:pt x="28177" y="23304"/>
                  </a:moveTo>
                  <a:lnTo>
                    <a:pt x="34560" y="27012"/>
                  </a:lnTo>
                  <a:lnTo>
                    <a:pt x="34560" y="30994"/>
                  </a:lnTo>
                  <a:lnTo>
                    <a:pt x="28147" y="27316"/>
                  </a:lnTo>
                  <a:lnTo>
                    <a:pt x="28177" y="23304"/>
                  </a:lnTo>
                  <a:close/>
                  <a:moveTo>
                    <a:pt x="27903" y="27711"/>
                  </a:moveTo>
                  <a:lnTo>
                    <a:pt x="27873" y="31450"/>
                  </a:lnTo>
                  <a:lnTo>
                    <a:pt x="24955" y="29778"/>
                  </a:lnTo>
                  <a:lnTo>
                    <a:pt x="27903" y="27711"/>
                  </a:lnTo>
                  <a:close/>
                  <a:moveTo>
                    <a:pt x="21490" y="28076"/>
                  </a:moveTo>
                  <a:lnTo>
                    <a:pt x="24378" y="29748"/>
                  </a:lnTo>
                  <a:lnTo>
                    <a:pt x="21490" y="31784"/>
                  </a:lnTo>
                  <a:lnTo>
                    <a:pt x="21490" y="28076"/>
                  </a:lnTo>
                  <a:close/>
                  <a:moveTo>
                    <a:pt x="14833" y="24246"/>
                  </a:moveTo>
                  <a:lnTo>
                    <a:pt x="21247" y="27924"/>
                  </a:lnTo>
                  <a:lnTo>
                    <a:pt x="21216" y="31936"/>
                  </a:lnTo>
                  <a:lnTo>
                    <a:pt x="14833" y="28228"/>
                  </a:lnTo>
                  <a:lnTo>
                    <a:pt x="14833" y="24246"/>
                  </a:lnTo>
                  <a:close/>
                  <a:moveTo>
                    <a:pt x="34803" y="31450"/>
                  </a:moveTo>
                  <a:lnTo>
                    <a:pt x="35594" y="31906"/>
                  </a:lnTo>
                  <a:lnTo>
                    <a:pt x="34803" y="32119"/>
                  </a:lnTo>
                  <a:lnTo>
                    <a:pt x="34803" y="31450"/>
                  </a:lnTo>
                  <a:close/>
                  <a:moveTo>
                    <a:pt x="14560" y="28623"/>
                  </a:moveTo>
                  <a:lnTo>
                    <a:pt x="14560" y="32392"/>
                  </a:lnTo>
                  <a:lnTo>
                    <a:pt x="11642" y="30690"/>
                  </a:lnTo>
                  <a:lnTo>
                    <a:pt x="14560" y="28623"/>
                  </a:lnTo>
                  <a:close/>
                  <a:moveTo>
                    <a:pt x="8177" y="28988"/>
                  </a:moveTo>
                  <a:lnTo>
                    <a:pt x="11064" y="30660"/>
                  </a:lnTo>
                  <a:lnTo>
                    <a:pt x="8146" y="32757"/>
                  </a:lnTo>
                  <a:lnTo>
                    <a:pt x="8177" y="28988"/>
                  </a:lnTo>
                  <a:close/>
                  <a:moveTo>
                    <a:pt x="28147" y="27894"/>
                  </a:moveTo>
                  <a:lnTo>
                    <a:pt x="30639" y="33061"/>
                  </a:lnTo>
                  <a:lnTo>
                    <a:pt x="30639" y="33061"/>
                  </a:lnTo>
                  <a:lnTo>
                    <a:pt x="28147" y="31602"/>
                  </a:lnTo>
                  <a:lnTo>
                    <a:pt x="28147" y="27894"/>
                  </a:lnTo>
                  <a:close/>
                  <a:moveTo>
                    <a:pt x="28299" y="27681"/>
                  </a:moveTo>
                  <a:lnTo>
                    <a:pt x="34560" y="31298"/>
                  </a:lnTo>
                  <a:lnTo>
                    <a:pt x="34560" y="32210"/>
                  </a:lnTo>
                  <a:lnTo>
                    <a:pt x="30943" y="33152"/>
                  </a:lnTo>
                  <a:lnTo>
                    <a:pt x="28299" y="27681"/>
                  </a:lnTo>
                  <a:close/>
                  <a:moveTo>
                    <a:pt x="15107" y="28684"/>
                  </a:moveTo>
                  <a:lnTo>
                    <a:pt x="21034" y="32119"/>
                  </a:lnTo>
                  <a:lnTo>
                    <a:pt x="18633" y="33790"/>
                  </a:lnTo>
                  <a:lnTo>
                    <a:pt x="15107" y="28684"/>
                  </a:lnTo>
                  <a:close/>
                  <a:moveTo>
                    <a:pt x="38420" y="31541"/>
                  </a:moveTo>
                  <a:lnTo>
                    <a:pt x="39940" y="34125"/>
                  </a:lnTo>
                  <a:lnTo>
                    <a:pt x="36414" y="32088"/>
                  </a:lnTo>
                  <a:lnTo>
                    <a:pt x="38420" y="31541"/>
                  </a:lnTo>
                  <a:close/>
                  <a:moveTo>
                    <a:pt x="41490" y="26678"/>
                  </a:moveTo>
                  <a:lnTo>
                    <a:pt x="47873" y="30386"/>
                  </a:lnTo>
                  <a:lnTo>
                    <a:pt x="47873" y="34368"/>
                  </a:lnTo>
                  <a:lnTo>
                    <a:pt x="41490" y="30690"/>
                  </a:lnTo>
                  <a:lnTo>
                    <a:pt x="41490" y="26678"/>
                  </a:lnTo>
                  <a:close/>
                  <a:moveTo>
                    <a:pt x="34834" y="27164"/>
                  </a:moveTo>
                  <a:lnTo>
                    <a:pt x="41217" y="30842"/>
                  </a:lnTo>
                  <a:lnTo>
                    <a:pt x="41217" y="34824"/>
                  </a:lnTo>
                  <a:lnTo>
                    <a:pt x="40335" y="34337"/>
                  </a:lnTo>
                  <a:lnTo>
                    <a:pt x="38542" y="31268"/>
                  </a:lnTo>
                  <a:cubicBezTo>
                    <a:pt x="38512" y="31237"/>
                    <a:pt x="38481" y="31207"/>
                    <a:pt x="38451" y="31176"/>
                  </a:cubicBezTo>
                  <a:lnTo>
                    <a:pt x="38360" y="31176"/>
                  </a:lnTo>
                  <a:lnTo>
                    <a:pt x="35958" y="31815"/>
                  </a:lnTo>
                  <a:lnTo>
                    <a:pt x="34803" y="31146"/>
                  </a:lnTo>
                  <a:lnTo>
                    <a:pt x="34834" y="27164"/>
                  </a:lnTo>
                  <a:close/>
                  <a:moveTo>
                    <a:pt x="34530" y="32575"/>
                  </a:moveTo>
                  <a:lnTo>
                    <a:pt x="34530" y="35310"/>
                  </a:lnTo>
                  <a:lnTo>
                    <a:pt x="31308" y="33426"/>
                  </a:lnTo>
                  <a:lnTo>
                    <a:pt x="34530" y="32575"/>
                  </a:lnTo>
                  <a:close/>
                  <a:moveTo>
                    <a:pt x="24742" y="29930"/>
                  </a:moveTo>
                  <a:lnTo>
                    <a:pt x="27903" y="31754"/>
                  </a:lnTo>
                  <a:lnTo>
                    <a:pt x="27873" y="35766"/>
                  </a:lnTo>
                  <a:lnTo>
                    <a:pt x="21612" y="32149"/>
                  </a:lnTo>
                  <a:lnTo>
                    <a:pt x="24742" y="29930"/>
                  </a:lnTo>
                  <a:close/>
                  <a:moveTo>
                    <a:pt x="40609" y="34793"/>
                  </a:moveTo>
                  <a:lnTo>
                    <a:pt x="41217" y="35158"/>
                  </a:lnTo>
                  <a:lnTo>
                    <a:pt x="41217" y="35827"/>
                  </a:lnTo>
                  <a:lnTo>
                    <a:pt x="40609" y="34793"/>
                  </a:lnTo>
                  <a:close/>
                  <a:moveTo>
                    <a:pt x="14833" y="28684"/>
                  </a:moveTo>
                  <a:lnTo>
                    <a:pt x="18572" y="34064"/>
                  </a:lnTo>
                  <a:lnTo>
                    <a:pt x="18633" y="34155"/>
                  </a:lnTo>
                  <a:cubicBezTo>
                    <a:pt x="18663" y="34170"/>
                    <a:pt x="18686" y="34178"/>
                    <a:pt x="18705" y="34178"/>
                  </a:cubicBezTo>
                  <a:cubicBezTo>
                    <a:pt x="18724" y="34178"/>
                    <a:pt x="18739" y="34170"/>
                    <a:pt x="18754" y="34155"/>
                  </a:cubicBezTo>
                  <a:lnTo>
                    <a:pt x="21216" y="32423"/>
                  </a:lnTo>
                  <a:lnTo>
                    <a:pt x="21216" y="36222"/>
                  </a:lnTo>
                  <a:lnTo>
                    <a:pt x="18390" y="34611"/>
                  </a:lnTo>
                  <a:lnTo>
                    <a:pt x="14803" y="32544"/>
                  </a:lnTo>
                  <a:lnTo>
                    <a:pt x="14833" y="28684"/>
                  </a:lnTo>
                  <a:close/>
                  <a:moveTo>
                    <a:pt x="11429" y="30872"/>
                  </a:moveTo>
                  <a:lnTo>
                    <a:pt x="14560" y="32666"/>
                  </a:lnTo>
                  <a:lnTo>
                    <a:pt x="14560" y="36678"/>
                  </a:lnTo>
                  <a:lnTo>
                    <a:pt x="8329" y="33091"/>
                  </a:lnTo>
                  <a:lnTo>
                    <a:pt x="11429" y="30872"/>
                  </a:lnTo>
                  <a:close/>
                  <a:moveTo>
                    <a:pt x="36050" y="32179"/>
                  </a:moveTo>
                  <a:lnTo>
                    <a:pt x="40214" y="34581"/>
                  </a:lnTo>
                  <a:lnTo>
                    <a:pt x="41217" y="36252"/>
                  </a:lnTo>
                  <a:lnTo>
                    <a:pt x="41217" y="37590"/>
                  </a:lnTo>
                  <a:lnTo>
                    <a:pt x="36657" y="35037"/>
                  </a:lnTo>
                  <a:cubicBezTo>
                    <a:pt x="36627" y="35021"/>
                    <a:pt x="36597" y="35014"/>
                    <a:pt x="36566" y="35014"/>
                  </a:cubicBezTo>
                  <a:cubicBezTo>
                    <a:pt x="36536" y="35014"/>
                    <a:pt x="36505" y="35021"/>
                    <a:pt x="36475" y="35037"/>
                  </a:cubicBezTo>
                  <a:lnTo>
                    <a:pt x="34803" y="35857"/>
                  </a:lnTo>
                  <a:lnTo>
                    <a:pt x="34803" y="35766"/>
                  </a:lnTo>
                  <a:lnTo>
                    <a:pt x="34803" y="35462"/>
                  </a:lnTo>
                  <a:lnTo>
                    <a:pt x="34803" y="32514"/>
                  </a:lnTo>
                  <a:lnTo>
                    <a:pt x="36050" y="32179"/>
                  </a:lnTo>
                  <a:close/>
                  <a:moveTo>
                    <a:pt x="28147" y="31906"/>
                  </a:moveTo>
                  <a:lnTo>
                    <a:pt x="34530" y="35614"/>
                  </a:lnTo>
                  <a:lnTo>
                    <a:pt x="34530" y="36009"/>
                  </a:lnTo>
                  <a:lnTo>
                    <a:pt x="31156" y="37681"/>
                  </a:lnTo>
                  <a:lnTo>
                    <a:pt x="28147" y="35918"/>
                  </a:lnTo>
                  <a:lnTo>
                    <a:pt x="28147" y="31906"/>
                  </a:lnTo>
                  <a:close/>
                  <a:moveTo>
                    <a:pt x="41460" y="36678"/>
                  </a:moveTo>
                  <a:lnTo>
                    <a:pt x="42402" y="38258"/>
                  </a:lnTo>
                  <a:lnTo>
                    <a:pt x="42402" y="38258"/>
                  </a:lnTo>
                  <a:lnTo>
                    <a:pt x="41460" y="37742"/>
                  </a:lnTo>
                  <a:lnTo>
                    <a:pt x="41460" y="36678"/>
                  </a:lnTo>
                  <a:close/>
                  <a:moveTo>
                    <a:pt x="41490" y="30994"/>
                  </a:moveTo>
                  <a:lnTo>
                    <a:pt x="47873" y="34672"/>
                  </a:lnTo>
                  <a:lnTo>
                    <a:pt x="47873" y="38684"/>
                  </a:lnTo>
                  <a:lnTo>
                    <a:pt x="41460" y="35006"/>
                  </a:lnTo>
                  <a:lnTo>
                    <a:pt x="41490" y="30994"/>
                  </a:lnTo>
                  <a:close/>
                  <a:moveTo>
                    <a:pt x="21490" y="32362"/>
                  </a:moveTo>
                  <a:lnTo>
                    <a:pt x="27873" y="36070"/>
                  </a:lnTo>
                  <a:lnTo>
                    <a:pt x="27873" y="40052"/>
                  </a:lnTo>
                  <a:lnTo>
                    <a:pt x="21460" y="36374"/>
                  </a:lnTo>
                  <a:lnTo>
                    <a:pt x="21490" y="32362"/>
                  </a:lnTo>
                  <a:close/>
                  <a:moveTo>
                    <a:pt x="14833" y="32848"/>
                  </a:moveTo>
                  <a:lnTo>
                    <a:pt x="21216" y="36526"/>
                  </a:lnTo>
                  <a:lnTo>
                    <a:pt x="21186" y="40538"/>
                  </a:lnTo>
                  <a:lnTo>
                    <a:pt x="14803" y="36830"/>
                  </a:lnTo>
                  <a:lnTo>
                    <a:pt x="14833" y="32848"/>
                  </a:lnTo>
                  <a:close/>
                  <a:moveTo>
                    <a:pt x="41460" y="35310"/>
                  </a:moveTo>
                  <a:lnTo>
                    <a:pt x="47873" y="38988"/>
                  </a:lnTo>
                  <a:lnTo>
                    <a:pt x="47843" y="41359"/>
                  </a:lnTo>
                  <a:lnTo>
                    <a:pt x="42767" y="38471"/>
                  </a:lnTo>
                  <a:lnTo>
                    <a:pt x="41460" y="36283"/>
                  </a:lnTo>
                  <a:lnTo>
                    <a:pt x="41460" y="35310"/>
                  </a:lnTo>
                  <a:close/>
                  <a:moveTo>
                    <a:pt x="28147" y="36222"/>
                  </a:moveTo>
                  <a:lnTo>
                    <a:pt x="30882" y="37803"/>
                  </a:lnTo>
                  <a:lnTo>
                    <a:pt x="30487" y="38015"/>
                  </a:lnTo>
                  <a:lnTo>
                    <a:pt x="30457" y="38015"/>
                  </a:lnTo>
                  <a:lnTo>
                    <a:pt x="30396" y="38076"/>
                  </a:lnTo>
                  <a:lnTo>
                    <a:pt x="30396" y="38107"/>
                  </a:lnTo>
                  <a:lnTo>
                    <a:pt x="30366" y="38167"/>
                  </a:lnTo>
                  <a:lnTo>
                    <a:pt x="30366" y="41511"/>
                  </a:lnTo>
                  <a:lnTo>
                    <a:pt x="28116" y="40204"/>
                  </a:lnTo>
                  <a:lnTo>
                    <a:pt x="28116" y="40204"/>
                  </a:lnTo>
                  <a:lnTo>
                    <a:pt x="28147" y="36222"/>
                  </a:lnTo>
                  <a:close/>
                  <a:moveTo>
                    <a:pt x="21460" y="36678"/>
                  </a:moveTo>
                  <a:lnTo>
                    <a:pt x="27873" y="40356"/>
                  </a:lnTo>
                  <a:lnTo>
                    <a:pt x="27843" y="44368"/>
                  </a:lnTo>
                  <a:lnTo>
                    <a:pt x="21460" y="40660"/>
                  </a:lnTo>
                  <a:lnTo>
                    <a:pt x="21460" y="36678"/>
                  </a:lnTo>
                  <a:close/>
                  <a:moveTo>
                    <a:pt x="28116" y="44672"/>
                  </a:moveTo>
                  <a:lnTo>
                    <a:pt x="28116" y="44702"/>
                  </a:lnTo>
                  <a:lnTo>
                    <a:pt x="28086" y="44733"/>
                  </a:lnTo>
                  <a:lnTo>
                    <a:pt x="28086" y="44733"/>
                  </a:lnTo>
                  <a:lnTo>
                    <a:pt x="28116" y="44672"/>
                  </a:lnTo>
                  <a:close/>
                  <a:moveTo>
                    <a:pt x="28116" y="40508"/>
                  </a:moveTo>
                  <a:lnTo>
                    <a:pt x="30366" y="41815"/>
                  </a:lnTo>
                  <a:lnTo>
                    <a:pt x="30366" y="45827"/>
                  </a:lnTo>
                  <a:lnTo>
                    <a:pt x="28116" y="44520"/>
                  </a:lnTo>
                  <a:lnTo>
                    <a:pt x="28116" y="40508"/>
                  </a:lnTo>
                  <a:close/>
                  <a:moveTo>
                    <a:pt x="36566" y="35401"/>
                  </a:moveTo>
                  <a:lnTo>
                    <a:pt x="59576" y="48411"/>
                  </a:lnTo>
                  <a:lnTo>
                    <a:pt x="53709" y="51450"/>
                  </a:lnTo>
                  <a:lnTo>
                    <a:pt x="43466" y="45462"/>
                  </a:lnTo>
                  <a:lnTo>
                    <a:pt x="37387" y="41936"/>
                  </a:lnTo>
                  <a:lnTo>
                    <a:pt x="37326" y="41906"/>
                  </a:lnTo>
                  <a:lnTo>
                    <a:pt x="30943" y="38198"/>
                  </a:lnTo>
                  <a:lnTo>
                    <a:pt x="36566" y="35401"/>
                  </a:lnTo>
                  <a:close/>
                  <a:moveTo>
                    <a:pt x="59789" y="48715"/>
                  </a:moveTo>
                  <a:lnTo>
                    <a:pt x="59789" y="50052"/>
                  </a:lnTo>
                  <a:lnTo>
                    <a:pt x="53892" y="53122"/>
                  </a:lnTo>
                  <a:lnTo>
                    <a:pt x="53892" y="51785"/>
                  </a:lnTo>
                  <a:lnTo>
                    <a:pt x="59789" y="48715"/>
                  </a:lnTo>
                  <a:close/>
                  <a:moveTo>
                    <a:pt x="30730" y="38502"/>
                  </a:moveTo>
                  <a:lnTo>
                    <a:pt x="37083" y="42210"/>
                  </a:lnTo>
                  <a:lnTo>
                    <a:pt x="37144" y="42240"/>
                  </a:lnTo>
                  <a:lnTo>
                    <a:pt x="37235" y="42301"/>
                  </a:lnTo>
                  <a:lnTo>
                    <a:pt x="37235" y="55341"/>
                  </a:lnTo>
                  <a:lnTo>
                    <a:pt x="30730" y="51572"/>
                  </a:lnTo>
                  <a:lnTo>
                    <a:pt x="30730" y="38502"/>
                  </a:lnTo>
                  <a:close/>
                  <a:moveTo>
                    <a:pt x="59789" y="50478"/>
                  </a:moveTo>
                  <a:lnTo>
                    <a:pt x="59789" y="52362"/>
                  </a:lnTo>
                  <a:lnTo>
                    <a:pt x="53892" y="55402"/>
                  </a:lnTo>
                  <a:lnTo>
                    <a:pt x="53892" y="53547"/>
                  </a:lnTo>
                  <a:lnTo>
                    <a:pt x="59789" y="50478"/>
                  </a:lnTo>
                  <a:close/>
                  <a:moveTo>
                    <a:pt x="59789" y="52788"/>
                  </a:moveTo>
                  <a:lnTo>
                    <a:pt x="59789" y="54429"/>
                  </a:lnTo>
                  <a:lnTo>
                    <a:pt x="53892" y="57499"/>
                  </a:lnTo>
                  <a:lnTo>
                    <a:pt x="53892" y="55827"/>
                  </a:lnTo>
                  <a:lnTo>
                    <a:pt x="59789" y="52788"/>
                  </a:lnTo>
                  <a:close/>
                  <a:moveTo>
                    <a:pt x="59789" y="54854"/>
                  </a:moveTo>
                  <a:lnTo>
                    <a:pt x="59789" y="56709"/>
                  </a:lnTo>
                  <a:lnTo>
                    <a:pt x="53892" y="59748"/>
                  </a:lnTo>
                  <a:lnTo>
                    <a:pt x="53892" y="57924"/>
                  </a:lnTo>
                  <a:lnTo>
                    <a:pt x="59789" y="54854"/>
                  </a:lnTo>
                  <a:close/>
                  <a:moveTo>
                    <a:pt x="59789" y="57134"/>
                  </a:moveTo>
                  <a:lnTo>
                    <a:pt x="59789" y="58776"/>
                  </a:lnTo>
                  <a:lnTo>
                    <a:pt x="53892" y="61815"/>
                  </a:lnTo>
                  <a:lnTo>
                    <a:pt x="53892" y="60174"/>
                  </a:lnTo>
                  <a:lnTo>
                    <a:pt x="59789" y="57134"/>
                  </a:lnTo>
                  <a:close/>
                  <a:moveTo>
                    <a:pt x="59789" y="59201"/>
                  </a:moveTo>
                  <a:lnTo>
                    <a:pt x="59789" y="60964"/>
                  </a:lnTo>
                  <a:lnTo>
                    <a:pt x="53892" y="64034"/>
                  </a:lnTo>
                  <a:lnTo>
                    <a:pt x="53892" y="62241"/>
                  </a:lnTo>
                  <a:lnTo>
                    <a:pt x="59789" y="59201"/>
                  </a:lnTo>
                  <a:close/>
                  <a:moveTo>
                    <a:pt x="43375" y="45857"/>
                  </a:moveTo>
                  <a:lnTo>
                    <a:pt x="53497" y="51785"/>
                  </a:lnTo>
                  <a:lnTo>
                    <a:pt x="53497" y="64824"/>
                  </a:lnTo>
                  <a:lnTo>
                    <a:pt x="43375" y="58927"/>
                  </a:lnTo>
                  <a:lnTo>
                    <a:pt x="43375" y="45857"/>
                  </a:lnTo>
                  <a:close/>
                  <a:moveTo>
                    <a:pt x="59789" y="61420"/>
                  </a:moveTo>
                  <a:lnTo>
                    <a:pt x="59789" y="61785"/>
                  </a:lnTo>
                  <a:lnTo>
                    <a:pt x="53892" y="64855"/>
                  </a:lnTo>
                  <a:lnTo>
                    <a:pt x="53892" y="64459"/>
                  </a:lnTo>
                  <a:lnTo>
                    <a:pt x="59789" y="61420"/>
                  </a:lnTo>
                  <a:close/>
                  <a:moveTo>
                    <a:pt x="2847" y="1"/>
                  </a:moveTo>
                  <a:cubicBezTo>
                    <a:pt x="2424" y="1"/>
                    <a:pt x="2031" y="93"/>
                    <a:pt x="1672" y="294"/>
                  </a:cubicBezTo>
                  <a:cubicBezTo>
                    <a:pt x="365" y="994"/>
                    <a:pt x="0" y="2665"/>
                    <a:pt x="91" y="4732"/>
                  </a:cubicBezTo>
                  <a:cubicBezTo>
                    <a:pt x="152" y="5796"/>
                    <a:pt x="487" y="6951"/>
                    <a:pt x="912" y="8106"/>
                  </a:cubicBezTo>
                  <a:cubicBezTo>
                    <a:pt x="1216" y="8957"/>
                    <a:pt x="1550" y="9778"/>
                    <a:pt x="1946" y="10599"/>
                  </a:cubicBezTo>
                  <a:cubicBezTo>
                    <a:pt x="1915" y="10659"/>
                    <a:pt x="1915" y="10690"/>
                    <a:pt x="1915" y="10720"/>
                  </a:cubicBezTo>
                  <a:cubicBezTo>
                    <a:pt x="1915" y="10781"/>
                    <a:pt x="1915" y="10811"/>
                    <a:pt x="1915" y="10842"/>
                  </a:cubicBezTo>
                  <a:cubicBezTo>
                    <a:pt x="1915" y="11054"/>
                    <a:pt x="1976" y="11328"/>
                    <a:pt x="2128" y="11571"/>
                  </a:cubicBezTo>
                  <a:cubicBezTo>
                    <a:pt x="2250" y="11784"/>
                    <a:pt x="2401" y="11966"/>
                    <a:pt x="2553" y="12058"/>
                  </a:cubicBezTo>
                  <a:cubicBezTo>
                    <a:pt x="2584" y="12088"/>
                    <a:pt x="2614" y="12118"/>
                    <a:pt x="2705" y="12149"/>
                  </a:cubicBezTo>
                  <a:cubicBezTo>
                    <a:pt x="3040" y="12787"/>
                    <a:pt x="3374" y="13456"/>
                    <a:pt x="3739" y="14094"/>
                  </a:cubicBezTo>
                  <a:cubicBezTo>
                    <a:pt x="5046" y="16404"/>
                    <a:pt x="6444" y="18623"/>
                    <a:pt x="7934" y="20811"/>
                  </a:cubicBezTo>
                  <a:lnTo>
                    <a:pt x="7903" y="24398"/>
                  </a:lnTo>
                  <a:lnTo>
                    <a:pt x="7903" y="28684"/>
                  </a:lnTo>
                  <a:lnTo>
                    <a:pt x="7873" y="32970"/>
                  </a:lnTo>
                  <a:cubicBezTo>
                    <a:pt x="7873" y="33000"/>
                    <a:pt x="7903" y="33061"/>
                    <a:pt x="7903" y="33091"/>
                  </a:cubicBezTo>
                  <a:lnTo>
                    <a:pt x="7934" y="33152"/>
                  </a:lnTo>
                  <a:cubicBezTo>
                    <a:pt x="7964" y="33182"/>
                    <a:pt x="7994" y="33213"/>
                    <a:pt x="8025" y="33213"/>
                  </a:cubicBezTo>
                  <a:lnTo>
                    <a:pt x="14681" y="37043"/>
                  </a:lnTo>
                  <a:lnTo>
                    <a:pt x="14712" y="37073"/>
                  </a:lnTo>
                  <a:lnTo>
                    <a:pt x="21308" y="40903"/>
                  </a:lnTo>
                  <a:lnTo>
                    <a:pt x="21338" y="40903"/>
                  </a:lnTo>
                  <a:lnTo>
                    <a:pt x="27964" y="44733"/>
                  </a:lnTo>
                  <a:lnTo>
                    <a:pt x="27995" y="44763"/>
                  </a:lnTo>
                  <a:lnTo>
                    <a:pt x="30366" y="46101"/>
                  </a:lnTo>
                  <a:lnTo>
                    <a:pt x="30366" y="51663"/>
                  </a:lnTo>
                  <a:cubicBezTo>
                    <a:pt x="30366" y="51724"/>
                    <a:pt x="30396" y="51785"/>
                    <a:pt x="30457" y="51815"/>
                  </a:cubicBezTo>
                  <a:lnTo>
                    <a:pt x="53588" y="65311"/>
                  </a:lnTo>
                  <a:lnTo>
                    <a:pt x="53679" y="65341"/>
                  </a:lnTo>
                  <a:lnTo>
                    <a:pt x="53770" y="65311"/>
                  </a:lnTo>
                  <a:lnTo>
                    <a:pt x="60032" y="62058"/>
                  </a:lnTo>
                  <a:cubicBezTo>
                    <a:pt x="60123" y="62028"/>
                    <a:pt x="60153" y="61937"/>
                    <a:pt x="60153" y="61876"/>
                  </a:cubicBezTo>
                  <a:lnTo>
                    <a:pt x="60153" y="48411"/>
                  </a:lnTo>
                  <a:cubicBezTo>
                    <a:pt x="60153" y="48380"/>
                    <a:pt x="60153" y="48319"/>
                    <a:pt x="60123" y="48289"/>
                  </a:cubicBezTo>
                  <a:lnTo>
                    <a:pt x="60093" y="48259"/>
                  </a:lnTo>
                  <a:lnTo>
                    <a:pt x="60062" y="48259"/>
                  </a:lnTo>
                  <a:lnTo>
                    <a:pt x="48117" y="41511"/>
                  </a:lnTo>
                  <a:lnTo>
                    <a:pt x="48117" y="38988"/>
                  </a:lnTo>
                  <a:lnTo>
                    <a:pt x="48147" y="34702"/>
                  </a:lnTo>
                  <a:lnTo>
                    <a:pt x="48147" y="30386"/>
                  </a:lnTo>
                  <a:cubicBezTo>
                    <a:pt x="48147" y="30356"/>
                    <a:pt x="48117" y="30295"/>
                    <a:pt x="48117" y="30264"/>
                  </a:cubicBezTo>
                  <a:cubicBezTo>
                    <a:pt x="48086" y="30234"/>
                    <a:pt x="48056" y="30173"/>
                    <a:pt x="47995" y="30173"/>
                  </a:cubicBezTo>
                  <a:lnTo>
                    <a:pt x="41369" y="26313"/>
                  </a:lnTo>
                  <a:lnTo>
                    <a:pt x="34712" y="22483"/>
                  </a:lnTo>
                  <a:lnTo>
                    <a:pt x="28055" y="18653"/>
                  </a:lnTo>
                  <a:lnTo>
                    <a:pt x="28025" y="18623"/>
                  </a:lnTo>
                  <a:lnTo>
                    <a:pt x="21399" y="14793"/>
                  </a:lnTo>
                  <a:lnTo>
                    <a:pt x="21368" y="14793"/>
                  </a:lnTo>
                  <a:lnTo>
                    <a:pt x="20517" y="14307"/>
                  </a:lnTo>
                  <a:cubicBezTo>
                    <a:pt x="20274" y="13061"/>
                    <a:pt x="19757" y="11784"/>
                    <a:pt x="18998" y="10477"/>
                  </a:cubicBezTo>
                  <a:cubicBezTo>
                    <a:pt x="17903" y="8653"/>
                    <a:pt x="16475" y="7194"/>
                    <a:pt x="15046" y="6374"/>
                  </a:cubicBezTo>
                  <a:cubicBezTo>
                    <a:pt x="14175" y="5885"/>
                    <a:pt x="13303" y="5604"/>
                    <a:pt x="12505" y="5604"/>
                  </a:cubicBezTo>
                  <a:cubicBezTo>
                    <a:pt x="12161" y="5604"/>
                    <a:pt x="11831" y="5656"/>
                    <a:pt x="11520" y="5766"/>
                  </a:cubicBezTo>
                  <a:cubicBezTo>
                    <a:pt x="11125" y="5887"/>
                    <a:pt x="10791" y="6130"/>
                    <a:pt x="10396" y="6343"/>
                  </a:cubicBezTo>
                  <a:cubicBezTo>
                    <a:pt x="9879" y="5188"/>
                    <a:pt x="9210" y="4155"/>
                    <a:pt x="8389" y="3212"/>
                  </a:cubicBezTo>
                  <a:cubicBezTo>
                    <a:pt x="7569" y="2209"/>
                    <a:pt x="6687" y="1480"/>
                    <a:pt x="5775" y="963"/>
                  </a:cubicBezTo>
                  <a:cubicBezTo>
                    <a:pt x="5319" y="690"/>
                    <a:pt x="4833" y="477"/>
                    <a:pt x="4377" y="325"/>
                  </a:cubicBezTo>
                  <a:cubicBezTo>
                    <a:pt x="3832" y="116"/>
                    <a:pt x="3320" y="1"/>
                    <a:pt x="284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594067" y="2656586"/>
              <a:ext cx="740789" cy="416159"/>
            </a:xfrm>
            <a:custGeom>
              <a:avLst/>
              <a:gdLst/>
              <a:ahLst/>
              <a:cxnLst/>
              <a:rect l="l" t="t" r="r" b="b"/>
              <a:pathLst>
                <a:path w="24499" h="13763" extrusionOk="0">
                  <a:moveTo>
                    <a:pt x="3617" y="419"/>
                  </a:moveTo>
                  <a:lnTo>
                    <a:pt x="23891" y="11665"/>
                  </a:lnTo>
                  <a:lnTo>
                    <a:pt x="20821" y="13367"/>
                  </a:lnTo>
                  <a:lnTo>
                    <a:pt x="608" y="1969"/>
                  </a:lnTo>
                  <a:lnTo>
                    <a:pt x="3617" y="419"/>
                  </a:lnTo>
                  <a:close/>
                  <a:moveTo>
                    <a:pt x="3617" y="1"/>
                  </a:moveTo>
                  <a:cubicBezTo>
                    <a:pt x="3587" y="1"/>
                    <a:pt x="3556" y="9"/>
                    <a:pt x="3526" y="24"/>
                  </a:cubicBezTo>
                  <a:lnTo>
                    <a:pt x="91" y="1787"/>
                  </a:lnTo>
                  <a:cubicBezTo>
                    <a:pt x="30" y="1817"/>
                    <a:pt x="0" y="1878"/>
                    <a:pt x="0" y="1939"/>
                  </a:cubicBezTo>
                  <a:cubicBezTo>
                    <a:pt x="0" y="1999"/>
                    <a:pt x="30" y="2091"/>
                    <a:pt x="91" y="2121"/>
                  </a:cubicBezTo>
                  <a:lnTo>
                    <a:pt x="20699" y="13732"/>
                  </a:lnTo>
                  <a:lnTo>
                    <a:pt x="20821" y="13763"/>
                  </a:lnTo>
                  <a:lnTo>
                    <a:pt x="20912" y="13732"/>
                  </a:lnTo>
                  <a:lnTo>
                    <a:pt x="24377" y="11817"/>
                  </a:lnTo>
                  <a:cubicBezTo>
                    <a:pt x="24438" y="11787"/>
                    <a:pt x="24499" y="11726"/>
                    <a:pt x="24499" y="11635"/>
                  </a:cubicBezTo>
                  <a:cubicBezTo>
                    <a:pt x="24499" y="11574"/>
                    <a:pt x="24438" y="11513"/>
                    <a:pt x="24377" y="11483"/>
                  </a:cubicBezTo>
                  <a:lnTo>
                    <a:pt x="3708" y="24"/>
                  </a:lnTo>
                  <a:cubicBezTo>
                    <a:pt x="3678" y="9"/>
                    <a:pt x="3647" y="1"/>
                    <a:pt x="361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55452" y="2774243"/>
              <a:ext cx="143416" cy="174440"/>
            </a:xfrm>
            <a:custGeom>
              <a:avLst/>
              <a:gdLst/>
              <a:ahLst/>
              <a:cxnLst/>
              <a:rect l="l" t="t" r="r" b="b"/>
              <a:pathLst>
                <a:path w="4743" h="5769" extrusionOk="0">
                  <a:moveTo>
                    <a:pt x="365" y="510"/>
                  </a:moveTo>
                  <a:lnTo>
                    <a:pt x="4347" y="2789"/>
                  </a:lnTo>
                  <a:lnTo>
                    <a:pt x="4347" y="5221"/>
                  </a:lnTo>
                  <a:lnTo>
                    <a:pt x="365" y="2881"/>
                  </a:lnTo>
                  <a:lnTo>
                    <a:pt x="365" y="510"/>
                  </a:lnTo>
                  <a:close/>
                  <a:moveTo>
                    <a:pt x="183" y="1"/>
                  </a:moveTo>
                  <a:cubicBezTo>
                    <a:pt x="152" y="1"/>
                    <a:pt x="122" y="8"/>
                    <a:pt x="92" y="23"/>
                  </a:cubicBezTo>
                  <a:cubicBezTo>
                    <a:pt x="31" y="54"/>
                    <a:pt x="0" y="115"/>
                    <a:pt x="0" y="175"/>
                  </a:cubicBezTo>
                  <a:lnTo>
                    <a:pt x="0" y="3002"/>
                  </a:lnTo>
                  <a:cubicBezTo>
                    <a:pt x="0" y="3063"/>
                    <a:pt x="31" y="3124"/>
                    <a:pt x="92" y="3154"/>
                  </a:cubicBezTo>
                  <a:lnTo>
                    <a:pt x="4438" y="5738"/>
                  </a:lnTo>
                  <a:lnTo>
                    <a:pt x="4529" y="5768"/>
                  </a:lnTo>
                  <a:lnTo>
                    <a:pt x="4651" y="5738"/>
                  </a:lnTo>
                  <a:cubicBezTo>
                    <a:pt x="4712" y="5707"/>
                    <a:pt x="4742" y="5647"/>
                    <a:pt x="4742" y="5555"/>
                  </a:cubicBezTo>
                  <a:lnTo>
                    <a:pt x="4742" y="2668"/>
                  </a:lnTo>
                  <a:cubicBezTo>
                    <a:pt x="4742" y="2607"/>
                    <a:pt x="4681" y="2546"/>
                    <a:pt x="4651" y="2516"/>
                  </a:cubicBezTo>
                  <a:lnTo>
                    <a:pt x="274" y="23"/>
                  </a:lnTo>
                  <a:cubicBezTo>
                    <a:pt x="244" y="8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48104" y="2903845"/>
              <a:ext cx="143386" cy="264487"/>
            </a:xfrm>
            <a:custGeom>
              <a:avLst/>
              <a:gdLst/>
              <a:ahLst/>
              <a:cxnLst/>
              <a:rect l="l" t="t" r="r" b="b"/>
              <a:pathLst>
                <a:path w="4742" h="8747" extrusionOk="0">
                  <a:moveTo>
                    <a:pt x="395" y="540"/>
                  </a:moveTo>
                  <a:lnTo>
                    <a:pt x="4377" y="2820"/>
                  </a:lnTo>
                  <a:lnTo>
                    <a:pt x="4377" y="8200"/>
                  </a:lnTo>
                  <a:lnTo>
                    <a:pt x="395" y="5859"/>
                  </a:lnTo>
                  <a:lnTo>
                    <a:pt x="395" y="540"/>
                  </a:lnTo>
                  <a:close/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61" y="84"/>
                    <a:pt x="0" y="145"/>
                    <a:pt x="0" y="206"/>
                  </a:cubicBezTo>
                  <a:lnTo>
                    <a:pt x="0" y="5981"/>
                  </a:lnTo>
                  <a:cubicBezTo>
                    <a:pt x="0" y="6041"/>
                    <a:pt x="31" y="6102"/>
                    <a:pt x="91" y="6133"/>
                  </a:cubicBezTo>
                  <a:lnTo>
                    <a:pt x="4468" y="8716"/>
                  </a:lnTo>
                  <a:lnTo>
                    <a:pt x="4560" y="8747"/>
                  </a:lnTo>
                  <a:lnTo>
                    <a:pt x="4651" y="8716"/>
                  </a:lnTo>
                  <a:cubicBezTo>
                    <a:pt x="4712" y="8686"/>
                    <a:pt x="4742" y="8625"/>
                    <a:pt x="4742" y="8534"/>
                  </a:cubicBezTo>
                  <a:lnTo>
                    <a:pt x="4742" y="2698"/>
                  </a:lnTo>
                  <a:cubicBezTo>
                    <a:pt x="4742" y="2637"/>
                    <a:pt x="4712" y="2576"/>
                    <a:pt x="4651" y="2546"/>
                  </a:cubicBezTo>
                  <a:lnTo>
                    <a:pt x="304" y="23"/>
                  </a:ln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497548" y="1281675"/>
              <a:ext cx="607532" cy="758901"/>
            </a:xfrm>
            <a:custGeom>
              <a:avLst/>
              <a:gdLst/>
              <a:ahLst/>
              <a:cxnLst/>
              <a:rect l="l" t="t" r="r" b="b"/>
              <a:pathLst>
                <a:path w="20092" h="25098" extrusionOk="0">
                  <a:moveTo>
                    <a:pt x="1338" y="386"/>
                  </a:moveTo>
                  <a:cubicBezTo>
                    <a:pt x="1581" y="386"/>
                    <a:pt x="1855" y="477"/>
                    <a:pt x="2128" y="629"/>
                  </a:cubicBezTo>
                  <a:lnTo>
                    <a:pt x="17812" y="9565"/>
                  </a:lnTo>
                  <a:cubicBezTo>
                    <a:pt x="18876" y="10173"/>
                    <a:pt x="19727" y="11662"/>
                    <a:pt x="19727" y="12878"/>
                  </a:cubicBezTo>
                  <a:lnTo>
                    <a:pt x="19697" y="21176"/>
                  </a:lnTo>
                  <a:cubicBezTo>
                    <a:pt x="19697" y="21723"/>
                    <a:pt x="19514" y="22119"/>
                    <a:pt x="19210" y="22301"/>
                  </a:cubicBezTo>
                  <a:cubicBezTo>
                    <a:pt x="19082" y="22371"/>
                    <a:pt x="18940" y="22405"/>
                    <a:pt x="18786" y="22405"/>
                  </a:cubicBezTo>
                  <a:cubicBezTo>
                    <a:pt x="18540" y="22405"/>
                    <a:pt x="18264" y="22317"/>
                    <a:pt x="17964" y="22149"/>
                  </a:cubicBezTo>
                  <a:lnTo>
                    <a:pt x="11581" y="18562"/>
                  </a:lnTo>
                  <a:cubicBezTo>
                    <a:pt x="11543" y="18550"/>
                    <a:pt x="11511" y="18542"/>
                    <a:pt x="11481" y="18542"/>
                  </a:cubicBezTo>
                  <a:cubicBezTo>
                    <a:pt x="11440" y="18542"/>
                    <a:pt x="11404" y="18557"/>
                    <a:pt x="11368" y="18593"/>
                  </a:cubicBezTo>
                  <a:cubicBezTo>
                    <a:pt x="11308" y="18653"/>
                    <a:pt x="11277" y="18714"/>
                    <a:pt x="11308" y="18805"/>
                  </a:cubicBezTo>
                  <a:lnTo>
                    <a:pt x="13040" y="24094"/>
                  </a:lnTo>
                  <a:lnTo>
                    <a:pt x="5107" y="14854"/>
                  </a:lnTo>
                  <a:lnTo>
                    <a:pt x="5046" y="14793"/>
                  </a:lnTo>
                  <a:lnTo>
                    <a:pt x="2280" y="13213"/>
                  </a:lnTo>
                  <a:cubicBezTo>
                    <a:pt x="1247" y="12605"/>
                    <a:pt x="365" y="11115"/>
                    <a:pt x="396" y="9900"/>
                  </a:cubicBezTo>
                  <a:lnTo>
                    <a:pt x="396" y="1632"/>
                  </a:lnTo>
                  <a:cubicBezTo>
                    <a:pt x="396" y="1085"/>
                    <a:pt x="578" y="690"/>
                    <a:pt x="912" y="507"/>
                  </a:cubicBezTo>
                  <a:cubicBezTo>
                    <a:pt x="1034" y="416"/>
                    <a:pt x="1155" y="386"/>
                    <a:pt x="1338" y="386"/>
                  </a:cubicBezTo>
                  <a:close/>
                  <a:moveTo>
                    <a:pt x="1346" y="1"/>
                  </a:moveTo>
                  <a:cubicBezTo>
                    <a:pt x="1120" y="1"/>
                    <a:pt x="911" y="57"/>
                    <a:pt x="730" y="173"/>
                  </a:cubicBezTo>
                  <a:cubicBezTo>
                    <a:pt x="274" y="416"/>
                    <a:pt x="31" y="933"/>
                    <a:pt x="31" y="1602"/>
                  </a:cubicBezTo>
                  <a:lnTo>
                    <a:pt x="0" y="9900"/>
                  </a:lnTo>
                  <a:cubicBezTo>
                    <a:pt x="0" y="11237"/>
                    <a:pt x="943" y="12878"/>
                    <a:pt x="2098" y="13547"/>
                  </a:cubicBezTo>
                  <a:lnTo>
                    <a:pt x="4833" y="15128"/>
                  </a:lnTo>
                  <a:lnTo>
                    <a:pt x="13375" y="25037"/>
                  </a:lnTo>
                  <a:cubicBezTo>
                    <a:pt x="13405" y="25097"/>
                    <a:pt x="13466" y="25097"/>
                    <a:pt x="13526" y="25097"/>
                  </a:cubicBezTo>
                  <a:lnTo>
                    <a:pt x="13618" y="25097"/>
                  </a:lnTo>
                  <a:cubicBezTo>
                    <a:pt x="13709" y="25037"/>
                    <a:pt x="13739" y="24945"/>
                    <a:pt x="13709" y="24854"/>
                  </a:cubicBezTo>
                  <a:lnTo>
                    <a:pt x="11824" y="19140"/>
                  </a:lnTo>
                  <a:lnTo>
                    <a:pt x="17782" y="22483"/>
                  </a:lnTo>
                  <a:cubicBezTo>
                    <a:pt x="18131" y="22675"/>
                    <a:pt x="18470" y="22777"/>
                    <a:pt x="18776" y="22777"/>
                  </a:cubicBezTo>
                  <a:cubicBezTo>
                    <a:pt x="19003" y="22777"/>
                    <a:pt x="19212" y="22721"/>
                    <a:pt x="19393" y="22605"/>
                  </a:cubicBezTo>
                  <a:cubicBezTo>
                    <a:pt x="19818" y="22362"/>
                    <a:pt x="20092" y="21845"/>
                    <a:pt x="20092" y="21146"/>
                  </a:cubicBezTo>
                  <a:lnTo>
                    <a:pt x="20092" y="12878"/>
                  </a:lnTo>
                  <a:cubicBezTo>
                    <a:pt x="20092" y="11541"/>
                    <a:pt x="19180" y="9900"/>
                    <a:pt x="17995" y="9231"/>
                  </a:cubicBezTo>
                  <a:lnTo>
                    <a:pt x="2341" y="295"/>
                  </a:lnTo>
                  <a:cubicBezTo>
                    <a:pt x="1992" y="102"/>
                    <a:pt x="1652" y="1"/>
                    <a:pt x="134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567399" y="1375686"/>
              <a:ext cx="438444" cy="253148"/>
            </a:xfrm>
            <a:custGeom>
              <a:avLst/>
              <a:gdLst/>
              <a:ahLst/>
              <a:cxnLst/>
              <a:rect l="l" t="t" r="r" b="b"/>
              <a:pathLst>
                <a:path w="14500" h="8372" extrusionOk="0">
                  <a:moveTo>
                    <a:pt x="232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316"/>
                    <a:pt x="122" y="347"/>
                  </a:cubicBezTo>
                  <a:lnTo>
                    <a:pt x="14195" y="8371"/>
                  </a:lnTo>
                  <a:lnTo>
                    <a:pt x="14286" y="8371"/>
                  </a:lnTo>
                  <a:cubicBezTo>
                    <a:pt x="14347" y="8371"/>
                    <a:pt x="14408" y="8341"/>
                    <a:pt x="14438" y="8280"/>
                  </a:cubicBezTo>
                  <a:cubicBezTo>
                    <a:pt x="14499" y="8189"/>
                    <a:pt x="14469" y="8067"/>
                    <a:pt x="14378" y="8037"/>
                  </a:cubicBezTo>
                  <a:lnTo>
                    <a:pt x="304" y="12"/>
                  </a:lnTo>
                  <a:cubicBezTo>
                    <a:pt x="282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560958" y="1442181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231" y="1"/>
                  </a:moveTo>
                  <a:cubicBezTo>
                    <a:pt x="165" y="1"/>
                    <a:pt x="101" y="34"/>
                    <a:pt x="62" y="93"/>
                  </a:cubicBezTo>
                  <a:cubicBezTo>
                    <a:pt x="1" y="184"/>
                    <a:pt x="31" y="306"/>
                    <a:pt x="122" y="367"/>
                  </a:cubicBezTo>
                  <a:lnTo>
                    <a:pt x="14196" y="8361"/>
                  </a:lnTo>
                  <a:lnTo>
                    <a:pt x="14287" y="8391"/>
                  </a:lnTo>
                  <a:cubicBezTo>
                    <a:pt x="14347" y="8391"/>
                    <a:pt x="14408" y="8361"/>
                    <a:pt x="14439" y="8300"/>
                  </a:cubicBezTo>
                  <a:cubicBezTo>
                    <a:pt x="14499" y="8209"/>
                    <a:pt x="14469" y="8087"/>
                    <a:pt x="14378" y="8026"/>
                  </a:cubicBezTo>
                  <a:lnTo>
                    <a:pt x="335" y="32"/>
                  </a:lnTo>
                  <a:cubicBezTo>
                    <a:pt x="303" y="11"/>
                    <a:pt x="267" y="1"/>
                    <a:pt x="231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564647" y="1520347"/>
              <a:ext cx="438444" cy="253693"/>
            </a:xfrm>
            <a:custGeom>
              <a:avLst/>
              <a:gdLst/>
              <a:ahLst/>
              <a:cxnLst/>
              <a:rect l="l" t="t" r="r" b="b"/>
              <a:pathLst>
                <a:path w="14500" h="8390" extrusionOk="0">
                  <a:moveTo>
                    <a:pt x="206" y="0"/>
                  </a:moveTo>
                  <a:cubicBezTo>
                    <a:pt x="139" y="0"/>
                    <a:pt x="71" y="41"/>
                    <a:pt x="31" y="122"/>
                  </a:cubicBezTo>
                  <a:cubicBezTo>
                    <a:pt x="0" y="213"/>
                    <a:pt x="31" y="304"/>
                    <a:pt x="122" y="365"/>
                  </a:cubicBezTo>
                  <a:lnTo>
                    <a:pt x="14165" y="8359"/>
                  </a:lnTo>
                  <a:lnTo>
                    <a:pt x="14256" y="8390"/>
                  </a:lnTo>
                  <a:cubicBezTo>
                    <a:pt x="14347" y="8390"/>
                    <a:pt x="14408" y="8359"/>
                    <a:pt x="14438" y="8298"/>
                  </a:cubicBezTo>
                  <a:cubicBezTo>
                    <a:pt x="14499" y="8207"/>
                    <a:pt x="14438" y="8086"/>
                    <a:pt x="14347" y="8025"/>
                  </a:cubicBezTo>
                  <a:lnTo>
                    <a:pt x="304" y="31"/>
                  </a:lnTo>
                  <a:cubicBezTo>
                    <a:pt x="274" y="11"/>
                    <a:pt x="240" y="0"/>
                    <a:pt x="20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58207" y="1587416"/>
              <a:ext cx="318945" cy="184781"/>
            </a:xfrm>
            <a:custGeom>
              <a:avLst/>
              <a:gdLst/>
              <a:ahLst/>
              <a:cxnLst/>
              <a:rect l="l" t="t" r="r" b="b"/>
              <a:pathLst>
                <a:path w="10548" h="6111" extrusionOk="0">
                  <a:moveTo>
                    <a:pt x="209" y="0"/>
                  </a:moveTo>
                  <a:cubicBezTo>
                    <a:pt x="153" y="0"/>
                    <a:pt x="101" y="34"/>
                    <a:pt x="61" y="92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0244" y="6080"/>
                  </a:lnTo>
                  <a:lnTo>
                    <a:pt x="10335" y="6111"/>
                  </a:lnTo>
                  <a:cubicBezTo>
                    <a:pt x="10396" y="6111"/>
                    <a:pt x="10457" y="6080"/>
                    <a:pt x="10487" y="6020"/>
                  </a:cubicBezTo>
                  <a:cubicBezTo>
                    <a:pt x="10548" y="5928"/>
                    <a:pt x="10517" y="5807"/>
                    <a:pt x="10426" y="5746"/>
                  </a:cubicBezTo>
                  <a:lnTo>
                    <a:pt x="304" y="32"/>
                  </a:lnTo>
                  <a:cubicBezTo>
                    <a:pt x="272" y="10"/>
                    <a:pt x="240" y="0"/>
                    <a:pt x="20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117936" y="2332037"/>
              <a:ext cx="607562" cy="688296"/>
            </a:xfrm>
            <a:custGeom>
              <a:avLst/>
              <a:gdLst/>
              <a:ahLst/>
              <a:cxnLst/>
              <a:rect l="l" t="t" r="r" b="b"/>
              <a:pathLst>
                <a:path w="20093" h="22763" extrusionOk="0">
                  <a:moveTo>
                    <a:pt x="18786" y="392"/>
                  </a:moveTo>
                  <a:cubicBezTo>
                    <a:pt x="18938" y="392"/>
                    <a:pt x="19089" y="422"/>
                    <a:pt x="19211" y="483"/>
                  </a:cubicBezTo>
                  <a:cubicBezTo>
                    <a:pt x="19515" y="665"/>
                    <a:pt x="19697" y="1091"/>
                    <a:pt x="19697" y="1608"/>
                  </a:cubicBezTo>
                  <a:lnTo>
                    <a:pt x="19728" y="9906"/>
                  </a:lnTo>
                  <a:cubicBezTo>
                    <a:pt x="19728" y="11122"/>
                    <a:pt x="18877" y="12611"/>
                    <a:pt x="17813" y="13219"/>
                  </a:cubicBezTo>
                  <a:lnTo>
                    <a:pt x="15047" y="14799"/>
                  </a:lnTo>
                  <a:cubicBezTo>
                    <a:pt x="14986" y="14830"/>
                    <a:pt x="14956" y="14891"/>
                    <a:pt x="14956" y="14951"/>
                  </a:cubicBezTo>
                  <a:cubicBezTo>
                    <a:pt x="14956" y="15043"/>
                    <a:pt x="14986" y="15103"/>
                    <a:pt x="15047" y="15134"/>
                  </a:cubicBezTo>
                  <a:lnTo>
                    <a:pt x="18451" y="17413"/>
                  </a:lnTo>
                  <a:lnTo>
                    <a:pt x="11369" y="17140"/>
                  </a:lnTo>
                  <a:lnTo>
                    <a:pt x="11278" y="17170"/>
                  </a:lnTo>
                  <a:lnTo>
                    <a:pt x="2129" y="22155"/>
                  </a:lnTo>
                  <a:cubicBezTo>
                    <a:pt x="1858" y="22317"/>
                    <a:pt x="1588" y="22405"/>
                    <a:pt x="1350" y="22405"/>
                  </a:cubicBezTo>
                  <a:cubicBezTo>
                    <a:pt x="1186" y="22405"/>
                    <a:pt x="1037" y="22363"/>
                    <a:pt x="913" y="22277"/>
                  </a:cubicBezTo>
                  <a:cubicBezTo>
                    <a:pt x="579" y="22094"/>
                    <a:pt x="396" y="21699"/>
                    <a:pt x="396" y="21182"/>
                  </a:cubicBezTo>
                  <a:lnTo>
                    <a:pt x="396" y="12884"/>
                  </a:lnTo>
                  <a:cubicBezTo>
                    <a:pt x="396" y="11669"/>
                    <a:pt x="1247" y="10179"/>
                    <a:pt x="2281" y="9571"/>
                  </a:cubicBezTo>
                  <a:lnTo>
                    <a:pt x="17965" y="635"/>
                  </a:lnTo>
                  <a:cubicBezTo>
                    <a:pt x="18238" y="483"/>
                    <a:pt x="18542" y="392"/>
                    <a:pt x="18786" y="392"/>
                  </a:cubicBezTo>
                  <a:close/>
                  <a:moveTo>
                    <a:pt x="18782" y="1"/>
                  </a:moveTo>
                  <a:cubicBezTo>
                    <a:pt x="18466" y="1"/>
                    <a:pt x="18124" y="103"/>
                    <a:pt x="17782" y="301"/>
                  </a:cubicBezTo>
                  <a:lnTo>
                    <a:pt x="2098" y="9237"/>
                  </a:lnTo>
                  <a:cubicBezTo>
                    <a:pt x="943" y="9906"/>
                    <a:pt x="1" y="11547"/>
                    <a:pt x="1" y="12854"/>
                  </a:cubicBezTo>
                  <a:lnTo>
                    <a:pt x="31" y="21152"/>
                  </a:lnTo>
                  <a:cubicBezTo>
                    <a:pt x="31" y="21851"/>
                    <a:pt x="275" y="22368"/>
                    <a:pt x="730" y="22611"/>
                  </a:cubicBezTo>
                  <a:cubicBezTo>
                    <a:pt x="913" y="22733"/>
                    <a:pt x="1126" y="22763"/>
                    <a:pt x="1338" y="22763"/>
                  </a:cubicBezTo>
                  <a:cubicBezTo>
                    <a:pt x="1642" y="22763"/>
                    <a:pt x="1977" y="22672"/>
                    <a:pt x="2311" y="22489"/>
                  </a:cubicBezTo>
                  <a:lnTo>
                    <a:pt x="11430" y="17505"/>
                  </a:lnTo>
                  <a:lnTo>
                    <a:pt x="19089" y="17809"/>
                  </a:lnTo>
                  <a:cubicBezTo>
                    <a:pt x="19181" y="17809"/>
                    <a:pt x="19272" y="17778"/>
                    <a:pt x="19272" y="17687"/>
                  </a:cubicBezTo>
                  <a:cubicBezTo>
                    <a:pt x="19302" y="17596"/>
                    <a:pt x="19272" y="17505"/>
                    <a:pt x="19211" y="17474"/>
                  </a:cubicBezTo>
                  <a:lnTo>
                    <a:pt x="15503" y="14982"/>
                  </a:lnTo>
                  <a:lnTo>
                    <a:pt x="17995" y="13523"/>
                  </a:lnTo>
                  <a:cubicBezTo>
                    <a:pt x="19150" y="12854"/>
                    <a:pt x="20093" y="11243"/>
                    <a:pt x="20093" y="9906"/>
                  </a:cubicBezTo>
                  <a:lnTo>
                    <a:pt x="20062" y="1608"/>
                  </a:lnTo>
                  <a:cubicBezTo>
                    <a:pt x="20062" y="939"/>
                    <a:pt x="19819" y="422"/>
                    <a:pt x="19393" y="149"/>
                  </a:cubicBezTo>
                  <a:cubicBezTo>
                    <a:pt x="19207" y="49"/>
                    <a:pt x="19001" y="1"/>
                    <a:pt x="1878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218146" y="2425625"/>
              <a:ext cx="437506" cy="253753"/>
            </a:xfrm>
            <a:custGeom>
              <a:avLst/>
              <a:gdLst/>
              <a:ahLst/>
              <a:cxnLst/>
              <a:rect l="l" t="t" r="r" b="b"/>
              <a:pathLst>
                <a:path w="14469" h="8392" extrusionOk="0">
                  <a:moveTo>
                    <a:pt x="14269" y="1"/>
                  </a:moveTo>
                  <a:cubicBezTo>
                    <a:pt x="14233" y="1"/>
                    <a:pt x="14197" y="11"/>
                    <a:pt x="14165" y="32"/>
                  </a:cubicBezTo>
                  <a:lnTo>
                    <a:pt x="122" y="8027"/>
                  </a:lnTo>
                  <a:cubicBezTo>
                    <a:pt x="31" y="8087"/>
                    <a:pt x="0" y="8209"/>
                    <a:pt x="31" y="8300"/>
                  </a:cubicBezTo>
                  <a:cubicBezTo>
                    <a:pt x="61" y="8361"/>
                    <a:pt x="152" y="8391"/>
                    <a:pt x="213" y="8391"/>
                  </a:cubicBezTo>
                  <a:lnTo>
                    <a:pt x="304" y="8361"/>
                  </a:lnTo>
                  <a:lnTo>
                    <a:pt x="14347" y="367"/>
                  </a:lnTo>
                  <a:cubicBezTo>
                    <a:pt x="14438" y="306"/>
                    <a:pt x="14468" y="184"/>
                    <a:pt x="14438" y="93"/>
                  </a:cubicBezTo>
                  <a:cubicBezTo>
                    <a:pt x="14399" y="34"/>
                    <a:pt x="14334" y="1"/>
                    <a:pt x="142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23649" y="2492724"/>
              <a:ext cx="438444" cy="253753"/>
            </a:xfrm>
            <a:custGeom>
              <a:avLst/>
              <a:gdLst/>
              <a:ahLst/>
              <a:cxnLst/>
              <a:rect l="l" t="t" r="r" b="b"/>
              <a:pathLst>
                <a:path w="14500" h="8392" extrusionOk="0">
                  <a:moveTo>
                    <a:pt x="14300" y="1"/>
                  </a:moveTo>
                  <a:cubicBezTo>
                    <a:pt x="14264" y="1"/>
                    <a:pt x="14228" y="11"/>
                    <a:pt x="14195" y="32"/>
                  </a:cubicBezTo>
                  <a:lnTo>
                    <a:pt x="122" y="8026"/>
                  </a:lnTo>
                  <a:cubicBezTo>
                    <a:pt x="31" y="8087"/>
                    <a:pt x="0" y="8178"/>
                    <a:pt x="61" y="8300"/>
                  </a:cubicBezTo>
                  <a:cubicBezTo>
                    <a:pt x="92" y="8361"/>
                    <a:pt x="152" y="8391"/>
                    <a:pt x="244" y="8391"/>
                  </a:cubicBezTo>
                  <a:lnTo>
                    <a:pt x="335" y="8361"/>
                  </a:lnTo>
                  <a:lnTo>
                    <a:pt x="14378" y="367"/>
                  </a:lnTo>
                  <a:cubicBezTo>
                    <a:pt x="14469" y="306"/>
                    <a:pt x="14499" y="184"/>
                    <a:pt x="14469" y="93"/>
                  </a:cubicBezTo>
                  <a:cubicBezTo>
                    <a:pt x="14430" y="34"/>
                    <a:pt x="14365" y="1"/>
                    <a:pt x="1430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220897" y="2570860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14269" y="0"/>
                  </a:moveTo>
                  <a:cubicBezTo>
                    <a:pt x="14233" y="0"/>
                    <a:pt x="14197" y="10"/>
                    <a:pt x="14165" y="32"/>
                  </a:cubicBezTo>
                  <a:lnTo>
                    <a:pt x="122" y="8026"/>
                  </a:lnTo>
                  <a:cubicBezTo>
                    <a:pt x="31" y="8087"/>
                    <a:pt x="0" y="8208"/>
                    <a:pt x="61" y="8300"/>
                  </a:cubicBezTo>
                  <a:cubicBezTo>
                    <a:pt x="91" y="8360"/>
                    <a:pt x="152" y="8391"/>
                    <a:pt x="213" y="8391"/>
                  </a:cubicBezTo>
                  <a:lnTo>
                    <a:pt x="304" y="8360"/>
                  </a:lnTo>
                  <a:lnTo>
                    <a:pt x="14377" y="366"/>
                  </a:lnTo>
                  <a:cubicBezTo>
                    <a:pt x="14469" y="306"/>
                    <a:pt x="14499" y="184"/>
                    <a:pt x="14438" y="93"/>
                  </a:cubicBezTo>
                  <a:cubicBezTo>
                    <a:pt x="14399" y="34"/>
                    <a:pt x="14334" y="0"/>
                    <a:pt x="142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345903" y="2637656"/>
              <a:ext cx="319852" cy="184177"/>
            </a:xfrm>
            <a:custGeom>
              <a:avLst/>
              <a:gdLst/>
              <a:ahLst/>
              <a:cxnLst/>
              <a:rect l="l" t="t" r="r" b="b"/>
              <a:pathLst>
                <a:path w="10578" h="6091" extrusionOk="0">
                  <a:moveTo>
                    <a:pt x="10316" y="0"/>
                  </a:moveTo>
                  <a:cubicBezTo>
                    <a:pt x="10291" y="0"/>
                    <a:pt x="10266" y="4"/>
                    <a:pt x="10243" y="11"/>
                  </a:cubicBezTo>
                  <a:lnTo>
                    <a:pt x="122" y="5756"/>
                  </a:lnTo>
                  <a:cubicBezTo>
                    <a:pt x="31" y="5787"/>
                    <a:pt x="0" y="5908"/>
                    <a:pt x="61" y="5999"/>
                  </a:cubicBezTo>
                  <a:cubicBezTo>
                    <a:pt x="91" y="6060"/>
                    <a:pt x="152" y="6091"/>
                    <a:pt x="243" y="6091"/>
                  </a:cubicBezTo>
                  <a:lnTo>
                    <a:pt x="334" y="6091"/>
                  </a:lnTo>
                  <a:lnTo>
                    <a:pt x="10426" y="346"/>
                  </a:lnTo>
                  <a:cubicBezTo>
                    <a:pt x="10547" y="315"/>
                    <a:pt x="10578" y="194"/>
                    <a:pt x="10517" y="103"/>
                  </a:cubicBezTo>
                  <a:cubicBezTo>
                    <a:pt x="10471" y="34"/>
                    <a:pt x="10392" y="0"/>
                    <a:pt x="1031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2;p29">
            <a:extLst>
              <a:ext uri="{FF2B5EF4-FFF2-40B4-BE49-F238E27FC236}">
                <a16:creationId xmlns:a16="http://schemas.microsoft.com/office/drawing/2014/main" id="{EC1C4B42-B7E8-E13F-7187-52B375F7D0F5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91D5E0-1251-6977-B77C-79DB13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To</a:t>
            </a:r>
            <a:r>
              <a:rPr lang="de-DE"/>
              <a:t>-Be </a:t>
            </a:r>
            <a:r>
              <a:rPr lang="de-DE" err="1"/>
              <a:t>Process</a:t>
            </a:r>
            <a:endParaRPr lang="de-DE"/>
          </a:p>
        </p:txBody>
      </p:sp>
      <p:sp>
        <p:nvSpPr>
          <p:cNvPr id="6" name="Google Shape;282;p29">
            <a:extLst>
              <a:ext uri="{FF2B5EF4-FFF2-40B4-BE49-F238E27FC236}">
                <a16:creationId xmlns:a16="http://schemas.microsoft.com/office/drawing/2014/main" id="{79940E96-DEA2-6DA5-0B57-3AAACB137BFE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BF8246C-1B91-D60A-BBAC-82E90C0D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91" y="962425"/>
            <a:ext cx="5990418" cy="40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3C132-C96F-F29F-1E85-1808A08D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Chatbot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5FC0FD-1732-0FD6-2530-9FAA294A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02225"/>
            <a:ext cx="7772400" cy="40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7015A-7C73-9948-91E7-6FA945E1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Implementation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3" name="Google Shape;858;p46">
            <a:extLst>
              <a:ext uri="{FF2B5EF4-FFF2-40B4-BE49-F238E27FC236}">
                <a16:creationId xmlns:a16="http://schemas.microsoft.com/office/drawing/2014/main" id="{59AD70CF-AA49-DE52-3758-EDDA509D6FCA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3DABCF-8212-37B8-CA13-B3171B9CD37A}"/>
              </a:ext>
            </a:extLst>
          </p:cNvPr>
          <p:cNvSpPr/>
          <p:nvPr/>
        </p:nvSpPr>
        <p:spPr>
          <a:xfrm>
            <a:off x="399344" y="137839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Camunda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BCD8BE-CED4-76C1-06BF-87DDFC31BD12}"/>
              </a:ext>
            </a:extLst>
          </p:cNvPr>
          <p:cNvSpPr/>
          <p:nvPr/>
        </p:nvSpPr>
        <p:spPr>
          <a:xfrm>
            <a:off x="399344" y="220135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Voiceflow</a:t>
            </a:r>
            <a:r>
              <a:rPr lang="de-CH"/>
              <a:t> &amp; </a:t>
            </a:r>
            <a:r>
              <a:rPr lang="de-CH" err="1"/>
              <a:t>Voiceglow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F8D9FC-CBEF-FE1B-6B4F-4E23021FFE7E}"/>
              </a:ext>
            </a:extLst>
          </p:cNvPr>
          <p:cNvSpPr/>
          <p:nvPr/>
        </p:nvSpPr>
        <p:spPr>
          <a:xfrm>
            <a:off x="399344" y="302431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Make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770936-D920-CFD4-A619-B683070665A4}"/>
              </a:ext>
            </a:extLst>
          </p:cNvPr>
          <p:cNvSpPr/>
          <p:nvPr/>
        </p:nvSpPr>
        <p:spPr>
          <a:xfrm>
            <a:off x="4780846" y="302431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</a:t>
            </a:r>
            <a:r>
              <a:rPr lang="de-CH" err="1"/>
              <a:t>Calender</a:t>
            </a:r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B72C9F7-91FA-3D10-E51D-60F6A831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4" y="1482569"/>
            <a:ext cx="706221" cy="370766"/>
          </a:xfrm>
          <a:prstGeom prst="rect">
            <a:avLst/>
          </a:prstGeom>
        </p:spPr>
      </p:pic>
      <p:pic>
        <p:nvPicPr>
          <p:cNvPr id="11" name="Grafik 10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A39502B9-A225-EF0B-A856-F9AC5620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9" y="2249617"/>
            <a:ext cx="482589" cy="4825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88BBF7-48C9-C234-E8A8-11C7F69604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7519" y="3085935"/>
            <a:ext cx="455873" cy="4558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2955A1-26B6-0C79-8BE9-A46D48271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29" y="3183396"/>
            <a:ext cx="1266047" cy="260952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F24E0BA-C995-3146-034C-E70E5923EC0F}"/>
              </a:ext>
            </a:extLst>
          </p:cNvPr>
          <p:cNvGrpSpPr/>
          <p:nvPr/>
        </p:nvGrpSpPr>
        <p:grpSpPr>
          <a:xfrm>
            <a:off x="2590094" y="3888196"/>
            <a:ext cx="4076700" cy="579120"/>
            <a:chOff x="977632" y="4531009"/>
            <a:chExt cx="4076700" cy="57912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7CD2D2B-F6A8-9BC0-270E-90F578A22689}"/>
                </a:ext>
              </a:extLst>
            </p:cNvPr>
            <p:cNvSpPr/>
            <p:nvPr/>
          </p:nvSpPr>
          <p:spPr>
            <a:xfrm>
              <a:off x="977632" y="4531009"/>
              <a:ext cx="4076700" cy="579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err="1"/>
                <a:t>Flask</a:t>
              </a:r>
              <a:endParaRPr lang="de-CH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420D8C3-B8CB-9970-A021-5D86484C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195" y="4644871"/>
              <a:ext cx="897178" cy="351395"/>
            </a:xfrm>
            <a:prstGeom prst="rect">
              <a:avLst/>
            </a:prstGeom>
          </p:spPr>
        </p:pic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2869E5A-6950-E875-46FB-8E0A53875878}"/>
              </a:ext>
            </a:extLst>
          </p:cNvPr>
          <p:cNvSpPr/>
          <p:nvPr/>
        </p:nvSpPr>
        <p:spPr>
          <a:xfrm>
            <a:off x="4780846" y="137839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Forms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272052-5BA1-2F90-34BB-D2BAFFA93E4C}"/>
              </a:ext>
            </a:extLst>
          </p:cNvPr>
          <p:cNvSpPr/>
          <p:nvPr/>
        </p:nvSpPr>
        <p:spPr>
          <a:xfrm>
            <a:off x="4780846" y="220135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Sheet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6A01E9-680F-BE19-1489-E4FB642115B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0998" y="1413162"/>
            <a:ext cx="509579" cy="5095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FE7F0CD-D110-83D9-F049-6F6EBD4AB36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7519" y="2217294"/>
            <a:ext cx="376535" cy="5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9628"/>
      </p:ext>
    </p:extLst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453A36429704DB1E2ABB26D5D9D4E" ma:contentTypeVersion="12" ma:contentTypeDescription="Create a new document." ma:contentTypeScope="" ma:versionID="8b01cddcf315657447de4c053a6898ab">
  <xsd:schema xmlns:xsd="http://www.w3.org/2001/XMLSchema" xmlns:xs="http://www.w3.org/2001/XMLSchema" xmlns:p="http://schemas.microsoft.com/office/2006/metadata/properties" xmlns:ns3="c98a221f-3853-4594-a8ac-547eb0bcaf82" xmlns:ns4="8801c332-bbb9-4cf7-81ec-0358147cded5" targetNamespace="http://schemas.microsoft.com/office/2006/metadata/properties" ma:root="true" ma:fieldsID="1310be0d515898f36ac32b8ada4f429f" ns3:_="" ns4:_="">
    <xsd:import namespace="c98a221f-3853-4594-a8ac-547eb0bcaf82"/>
    <xsd:import namespace="8801c332-bbb9-4cf7-81ec-0358147cded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a221f-3853-4594-a8ac-547eb0bcaf8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1c332-bbb9-4cf7-81ec-0358147cded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8a221f-3853-4594-a8ac-547eb0bcaf82" xsi:nil="true"/>
  </documentManagement>
</p:properties>
</file>

<file path=customXml/itemProps1.xml><?xml version="1.0" encoding="utf-8"?>
<ds:datastoreItem xmlns:ds="http://schemas.openxmlformats.org/officeDocument/2006/customXml" ds:itemID="{79C8F07B-0D26-49A1-8634-7539931DE8D8}">
  <ds:schemaRefs>
    <ds:schemaRef ds:uri="8801c332-bbb9-4cf7-81ec-0358147cded5"/>
    <ds:schemaRef ds:uri="c98a221f-3853-4594-a8ac-547eb0bcaf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F778B0-4512-4C89-9C6C-6DF3D664FA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EC9EC-2918-4010-AD7D-8CE9B6A55B1E}">
  <ds:schemaRefs>
    <ds:schemaRef ds:uri="8801c332-bbb9-4cf7-81ec-0358147cded5"/>
    <ds:schemaRef ds:uri="c98a221f-3853-4594-a8ac-547eb0bcaf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Bildschirmpräsentation (16:9)</PresentationFormat>
  <Paragraphs>106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Open Sans</vt:lpstr>
      <vt:lpstr>Roboto Mono</vt:lpstr>
      <vt:lpstr>Anaheim</vt:lpstr>
      <vt:lpstr>Roboto</vt:lpstr>
      <vt:lpstr> Pharmacy Minitheme by Slidesgo</vt:lpstr>
      <vt:lpstr>PharmacAI Case: Digital Pharmacy</vt:lpstr>
      <vt:lpstr>TABLE OF CONTENTS</vt:lpstr>
      <vt:lpstr>Introduction</vt:lpstr>
      <vt:lpstr>Use Case</vt:lpstr>
      <vt:lpstr>As-Is Process</vt:lpstr>
      <vt:lpstr>Issues with the current As-Is process</vt:lpstr>
      <vt:lpstr>To-Be Process</vt:lpstr>
      <vt:lpstr>Chatbot</vt:lpstr>
      <vt:lpstr>Implementation</vt:lpstr>
      <vt:lpstr>Benefits</vt:lpstr>
      <vt:lpstr>PowerPoint-Präsentation</vt:lpstr>
      <vt:lpstr>Scenario Medication with prescription  </vt:lpstr>
      <vt:lpstr>Scenario Medication without knowing the drug   </vt:lpstr>
      <vt:lpstr>Scenario Book Appointment - Teleconsultion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MINITHEME</dc:title>
  <dc:creator>Shathvika Karunakaran</dc:creator>
  <cp:lastModifiedBy>Jana Brzak</cp:lastModifiedBy>
  <cp:revision>3</cp:revision>
  <dcterms:modified xsi:type="dcterms:W3CDTF">2023-12-06T15:59:43Z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0x010100268453A36429704DB1E2ABB26D5D9D4E</vt:lpwstr>
  </property>
</Properties>
</file>