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4"/>
  </p:sldMasterIdLst>
  <p:notesMasterIdLst>
    <p:notesMasterId r:id="rId8"/>
  </p:notesMasterIdLst>
  <p:handoutMasterIdLst>
    <p:handoutMasterId r:id="rId9"/>
  </p:handoutMasterIdLst>
  <p:sldIdLst>
    <p:sldId id="257" r:id="rId5"/>
    <p:sldId id="260" r:id="rId6"/>
    <p:sldId id="258" r:id="rId7"/>
  </p:sldIdLst>
  <p:sldSz cx="1344295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>
      <p:cViewPr varScale="1">
        <p:scale>
          <a:sx n="100" d="100"/>
          <a:sy n="100" d="100"/>
        </p:scale>
        <p:origin x="228" y="90"/>
      </p:cViewPr>
      <p:guideLst>
        <p:guide orient="horz" pos="2381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29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sata, Sabrina [SYNEU]" userId="79f72585-29d1-4ccb-b419-48dd12dd8f19" providerId="ADAL" clId="{DD0A9DAC-580A-455D-9105-F7C2DB5C3040}"/>
    <pc:docChg chg="undo custSel addSld delSld modSld">
      <pc:chgData name="Cassata, Sabrina [SYNEU]" userId="79f72585-29d1-4ccb-b419-48dd12dd8f19" providerId="ADAL" clId="{DD0A9DAC-580A-455D-9105-F7C2DB5C3040}" dt="2022-10-17T17:26:28.304" v="696" actId="47"/>
      <pc:docMkLst>
        <pc:docMk/>
      </pc:docMkLst>
      <pc:sldChg chg="addSp delSp modSp mod">
        <pc:chgData name="Cassata, Sabrina [SYNEU]" userId="79f72585-29d1-4ccb-b419-48dd12dd8f19" providerId="ADAL" clId="{DD0A9DAC-580A-455D-9105-F7C2DB5C3040}" dt="2022-10-10T17:27:58.438" v="113" actId="14100"/>
        <pc:sldMkLst>
          <pc:docMk/>
          <pc:sldMk cId="1924133497" sldId="257"/>
        </pc:sldMkLst>
        <pc:spChg chg="del">
          <ac:chgData name="Cassata, Sabrina [SYNEU]" userId="79f72585-29d1-4ccb-b419-48dd12dd8f19" providerId="ADAL" clId="{DD0A9DAC-580A-455D-9105-F7C2DB5C3040}" dt="2022-10-10T17:27:46.968" v="108" actId="931"/>
          <ac:spMkLst>
            <pc:docMk/>
            <pc:sldMk cId="1924133497" sldId="257"/>
            <ac:spMk id="2" creationId="{69E2D98C-3E22-4808-AB21-AAC33422360F}"/>
          </ac:spMkLst>
        </pc:spChg>
        <pc:spChg chg="mod">
          <ac:chgData name="Cassata, Sabrina [SYNEU]" userId="79f72585-29d1-4ccb-b419-48dd12dd8f19" providerId="ADAL" clId="{DD0A9DAC-580A-455D-9105-F7C2DB5C3040}" dt="2022-10-10T17:27:06.692" v="107" actId="20577"/>
          <ac:spMkLst>
            <pc:docMk/>
            <pc:sldMk cId="1924133497" sldId="257"/>
            <ac:spMk id="3" creationId="{3B41F67C-F5DB-4222-9153-7BBAEF9F605C}"/>
          </ac:spMkLst>
        </pc:spChg>
        <pc:spChg chg="mod">
          <ac:chgData name="Cassata, Sabrina [SYNEU]" userId="79f72585-29d1-4ccb-b419-48dd12dd8f19" providerId="ADAL" clId="{DD0A9DAC-580A-455D-9105-F7C2DB5C3040}" dt="2022-10-10T17:27:00.276" v="87" actId="20577"/>
          <ac:spMkLst>
            <pc:docMk/>
            <pc:sldMk cId="1924133497" sldId="257"/>
            <ac:spMk id="4" creationId="{5599A3F2-8DC4-4C8A-9BA7-FBEBCED6E5D4}"/>
          </ac:spMkLst>
        </pc:spChg>
        <pc:picChg chg="add mod">
          <ac:chgData name="Cassata, Sabrina [SYNEU]" userId="79f72585-29d1-4ccb-b419-48dd12dd8f19" providerId="ADAL" clId="{DD0A9DAC-580A-455D-9105-F7C2DB5C3040}" dt="2022-10-10T17:27:58.438" v="113" actId="14100"/>
          <ac:picMkLst>
            <pc:docMk/>
            <pc:sldMk cId="1924133497" sldId="257"/>
            <ac:picMk id="7" creationId="{C6EF3C31-E60C-D156-D4A6-4DEB36963DA7}"/>
          </ac:picMkLst>
        </pc:picChg>
      </pc:sldChg>
      <pc:sldChg chg="modSp new mod">
        <pc:chgData name="Cassata, Sabrina [SYNEU]" userId="79f72585-29d1-4ccb-b419-48dd12dd8f19" providerId="ADAL" clId="{DD0A9DAC-580A-455D-9105-F7C2DB5C3040}" dt="2022-10-14T05:31:22.420" v="648" actId="20577"/>
        <pc:sldMkLst>
          <pc:docMk/>
          <pc:sldMk cId="2959913149" sldId="258"/>
        </pc:sldMkLst>
        <pc:spChg chg="mod">
          <ac:chgData name="Cassata, Sabrina [SYNEU]" userId="79f72585-29d1-4ccb-b419-48dd12dd8f19" providerId="ADAL" clId="{DD0A9DAC-580A-455D-9105-F7C2DB5C3040}" dt="2022-10-10T17:26:42.208" v="60" actId="20577"/>
          <ac:spMkLst>
            <pc:docMk/>
            <pc:sldMk cId="2959913149" sldId="258"/>
            <ac:spMk id="5" creationId="{EA0BDFED-49FF-6C49-9277-B818C4C4663F}"/>
          </ac:spMkLst>
        </pc:spChg>
        <pc:spChg chg="mod">
          <ac:chgData name="Cassata, Sabrina [SYNEU]" userId="79f72585-29d1-4ccb-b419-48dd12dd8f19" providerId="ADAL" clId="{DD0A9DAC-580A-455D-9105-F7C2DB5C3040}" dt="2022-10-14T05:31:22.420" v="648" actId="20577"/>
          <ac:spMkLst>
            <pc:docMk/>
            <pc:sldMk cId="2959913149" sldId="258"/>
            <ac:spMk id="6" creationId="{F65348B0-1C6E-F743-DE9F-6E80729FA6AA}"/>
          </ac:spMkLst>
        </pc:spChg>
      </pc:sldChg>
      <pc:sldChg chg="modSp add del mod">
        <pc:chgData name="Cassata, Sabrina [SYNEU]" userId="79f72585-29d1-4ccb-b419-48dd12dd8f19" providerId="ADAL" clId="{DD0A9DAC-580A-455D-9105-F7C2DB5C3040}" dt="2022-10-17T17:26:28.304" v="696" actId="47"/>
        <pc:sldMkLst>
          <pc:docMk/>
          <pc:sldMk cId="2283774010" sldId="259"/>
        </pc:sldMkLst>
        <pc:spChg chg="mod">
          <ac:chgData name="Cassata, Sabrina [SYNEU]" userId="79f72585-29d1-4ccb-b419-48dd12dd8f19" providerId="ADAL" clId="{DD0A9DAC-580A-455D-9105-F7C2DB5C3040}" dt="2022-10-14T04:51:07.202" v="235" actId="20577"/>
          <ac:spMkLst>
            <pc:docMk/>
            <pc:sldMk cId="2283774010" sldId="259"/>
            <ac:spMk id="5" creationId="{EA0BDFED-49FF-6C49-9277-B818C4C4663F}"/>
          </ac:spMkLst>
        </pc:spChg>
        <pc:spChg chg="mod">
          <ac:chgData name="Cassata, Sabrina [SYNEU]" userId="79f72585-29d1-4ccb-b419-48dd12dd8f19" providerId="ADAL" clId="{DD0A9DAC-580A-455D-9105-F7C2DB5C3040}" dt="2022-10-14T04:56:54.643" v="417" actId="20577"/>
          <ac:spMkLst>
            <pc:docMk/>
            <pc:sldMk cId="2283774010" sldId="259"/>
            <ac:spMk id="6" creationId="{F65348B0-1C6E-F743-DE9F-6E80729FA6AA}"/>
          </ac:spMkLst>
        </pc:spChg>
      </pc:sldChg>
      <pc:sldChg chg="modSp add mod">
        <pc:chgData name="Cassata, Sabrina [SYNEU]" userId="79f72585-29d1-4ccb-b419-48dd12dd8f19" providerId="ADAL" clId="{DD0A9DAC-580A-455D-9105-F7C2DB5C3040}" dt="2022-10-14T05:34:35.110" v="695" actId="20577"/>
        <pc:sldMkLst>
          <pc:docMk/>
          <pc:sldMk cId="2615376992" sldId="260"/>
        </pc:sldMkLst>
        <pc:spChg chg="mod">
          <ac:chgData name="Cassata, Sabrina [SYNEU]" userId="79f72585-29d1-4ccb-b419-48dd12dd8f19" providerId="ADAL" clId="{DD0A9DAC-580A-455D-9105-F7C2DB5C3040}" dt="2022-10-14T05:33:19.646" v="654" actId="20577"/>
          <ac:spMkLst>
            <pc:docMk/>
            <pc:sldMk cId="2615376992" sldId="260"/>
            <ac:spMk id="5" creationId="{EA0BDFED-49FF-6C49-9277-B818C4C4663F}"/>
          </ac:spMkLst>
        </pc:spChg>
        <pc:spChg chg="mod">
          <ac:chgData name="Cassata, Sabrina [SYNEU]" userId="79f72585-29d1-4ccb-b419-48dd12dd8f19" providerId="ADAL" clId="{DD0A9DAC-580A-455D-9105-F7C2DB5C3040}" dt="2022-10-14T05:34:35.110" v="695" actId="20577"/>
          <ac:spMkLst>
            <pc:docMk/>
            <pc:sldMk cId="2615376992" sldId="260"/>
            <ac:spMk id="6" creationId="{F65348B0-1C6E-F743-DE9F-6E80729FA6A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C3FAC2F0-9F55-4B9B-AC46-822C48D1D2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43200"/>
            <a:ext cx="12531725" cy="4140200"/>
          </a:xfrm>
        </p:spPr>
        <p:txBody>
          <a:bodyPr/>
          <a:lstStyle/>
          <a:p>
            <a:endParaRPr lang="de-CH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925999" y="2038521"/>
            <a:ext cx="11582969" cy="3739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 anchorCtr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/>
              <a:t>Untertitel der Präsentation</a:t>
            </a:r>
            <a:endParaRPr lang="de-CH" sz="2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927759" cy="3081600"/>
          </a:xfrm>
          <a:solidFill>
            <a:srgbClr val="00508C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C6BCEB7-5253-4522-B0A2-30FB1B3740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851" y="314399"/>
            <a:ext cx="142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fik 13" descr="Ein Bild, das Text, Schild, Vektorgrafiken, ClipArt enthält.&#10;&#10;Automatisch generierte Beschreibung">
            <a:extLst>
              <a:ext uri="{FF2B5EF4-FFF2-40B4-BE49-F238E27FC236}">
                <a16:creationId xmlns:a16="http://schemas.microsoft.com/office/drawing/2014/main" id="{94BD3AAE-A987-4A4C-9C48-62FDED30C0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256382"/>
            <a:ext cx="1284906" cy="432585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629E506-C336-479C-8002-8828991741E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17.10.2022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C6245F0-E4D9-456B-9580-DE6836127D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0B7A7B-C55A-4946-878C-73826A0197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812475-90CC-411E-A993-929AF0D0895B}" type="slidenum">
              <a:rPr lang="de-CH" smtClean="0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29B0D19-41B4-41A3-963D-70CCB2A1599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7" y="252239"/>
            <a:ext cx="5639804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17.10.2022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925999" y="1476375"/>
            <a:ext cx="11582969" cy="395288"/>
          </a:xfrm>
        </p:spPr>
        <p:txBody>
          <a:bodyPr anchor="b" anchorCtr="0"/>
          <a:lstStyle>
            <a:lvl1pPr>
              <a:defRPr sz="26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927995" y="2197100"/>
            <a:ext cx="11582969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A3C14E-E914-41AF-BBE7-8D4E006E0C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5513" y="2843213"/>
            <a:ext cx="11590337" cy="3816350"/>
          </a:xfrm>
        </p:spPr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17.10.2022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D8724D1-12B0-47EC-9FCB-1CD4C5808933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925999" y="1476375"/>
            <a:ext cx="11582969" cy="395288"/>
          </a:xfrm>
        </p:spPr>
        <p:txBody>
          <a:bodyPr anchor="b" anchorCtr="0"/>
          <a:lstStyle>
            <a:lvl1pPr>
              <a:defRPr sz="26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938256A-A278-46B3-8DFB-A243C6718A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5513" y="1511300"/>
            <a:ext cx="11590337" cy="4789488"/>
          </a:xfrm>
        </p:spPr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17.10.2022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27995" y="6476400"/>
            <a:ext cx="11581147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6BCABCC-BC03-4549-840C-238FA1F949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5513" y="1509713"/>
            <a:ext cx="5614987" cy="5151437"/>
          </a:xfrm>
        </p:spPr>
        <p:txBody>
          <a:bodyPr/>
          <a:lstStyle/>
          <a:p>
            <a:endParaRPr lang="de-CH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17.10.2022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03084" y="1509713"/>
            <a:ext cx="5605885" cy="361950"/>
          </a:xfrm>
        </p:spPr>
        <p:txBody>
          <a:bodyPr anchor="b" anchorCtr="0"/>
          <a:lstStyle>
            <a:lvl1pPr>
              <a:defRPr sz="26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03084" y="2197100"/>
            <a:ext cx="5607881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730E66A0-EC2B-424B-81E8-FAFCCA59450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7" y="252239"/>
            <a:ext cx="5639804" cy="540259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5999" y="1509712"/>
            <a:ext cx="11582969" cy="65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995" y="2197101"/>
            <a:ext cx="11582969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335666" y="7197725"/>
            <a:ext cx="1087649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17.10.2022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6000" y="7197725"/>
            <a:ext cx="9409666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23314" y="7197725"/>
            <a:ext cx="1085654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927995" y="7161213"/>
            <a:ext cx="115829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2100">
              <a:solidFill>
                <a:srgbClr val="000000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B79EA2-8FF9-4B72-A4F2-0D09233FF44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851" y="314399"/>
            <a:ext cx="142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fik 11" descr="Ein Bild, das Text, Schild, Vektorgrafiken, ClipArt enthält.&#10;&#10;Automatisch generierte Beschreibung">
            <a:extLst>
              <a:ext uri="{FF2B5EF4-FFF2-40B4-BE49-F238E27FC236}">
                <a16:creationId xmlns:a16="http://schemas.microsoft.com/office/drawing/2014/main" id="{FFF4A37C-0A3D-423B-B868-6841E562F99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256382"/>
            <a:ext cx="1284906" cy="4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6EF3C31-E60C-D156-D4A6-4DEB36963DA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5" b="18535"/>
          <a:stretch>
            <a:fillRect/>
          </a:stretch>
        </p:blipFill>
        <p:spPr>
          <a:xfrm>
            <a:off x="0" y="2772519"/>
            <a:ext cx="12531725" cy="4140200"/>
          </a:xfrm>
          <a:solidFill>
            <a:schemeClr val="accent1"/>
          </a:solidFill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3B41F67C-F5DB-4222-9153-7BBAEF9F6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Daily Stand-Up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99A3F2-8DC4-4C8A-9BA7-FBEBCED6E5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5999" y="1271923"/>
            <a:ext cx="11582969" cy="701422"/>
          </a:xfrm>
        </p:spPr>
        <p:txBody>
          <a:bodyPr/>
          <a:lstStyle/>
          <a:p>
            <a:r>
              <a:rPr lang="de-CH" dirty="0"/>
              <a:t>ABA 2022 – Team 02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02D83C-2C2B-4E1C-BE82-158D0869A9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413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B1919-CBD8-ACC6-6690-3EC2E408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17.10.2022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6AC87-B7C5-58C2-7000-E8FA1B1D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1EB81-9F3B-4ACE-9F6E-35F17AC5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0BDFED-49FF-6C49-9277-B818C4C4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House </a:t>
            </a:r>
            <a:r>
              <a:rPr lang="de-CH" dirty="0" err="1"/>
              <a:t>keeping</a:t>
            </a:r>
            <a:r>
              <a:rPr lang="de-CH" dirty="0"/>
              <a:t> </a:t>
            </a:r>
            <a:r>
              <a:rPr lang="de-CH" dirty="0" err="1"/>
              <a:t>rules</a:t>
            </a:r>
            <a:r>
              <a:rPr lang="de-CH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5348B0-1C6E-F743-DE9F-6E80729FA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Turn on your camera, embrace the team spirit and show your commitment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Time-boxed: each member has max. 1:30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not interrupt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Who volunteers to take notes?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537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B1919-CBD8-ACC6-6690-3EC2E408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17.10.2022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6AC87-B7C5-58C2-7000-E8FA1B1D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1EB81-9F3B-4ACE-9F6E-35F17AC5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0BDFED-49FF-6C49-9277-B818C4C4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Daily Stand-Up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5348B0-1C6E-F743-DE9F-6E80729FA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have you worked on since our last meeting?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will work on until our next meeting?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impediments, risks or issue do I have at the moment?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US" dirty="0"/>
              <a:t>Do we need to take this up as a topic after the coaching?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59913149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1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 anchor="ctr" anchorCtr="0">
        <a:spAutoFit/>
      </a:bodyPr>
      <a:lstStyle>
        <a:defPPr algn="l">
          <a:defRPr dirty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HNW_16x9_de.potx  -  Schreibgeschützt" id="{6EC3915E-21A6-4E57-ABB3-16A2B2CBD136}" vid="{9606B786-74EF-4F65-B5FF-B64FD287D226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e3e02920-0964-4d79-ace8-e0b36cda7220">Englisch</Sprache>
    <Format xmlns="e3e02920-0964-4d79-ace8-e0b36cda7220" xsi:nil="true"/>
    <Organisation_x0020__x002f__x0020_Hochschule xmlns="e3e02920-0964-4d79-ace8-e0b36cda7220">HSW</Organisation_x0020__x002f__x0020_Hochschule>
    <Vorlage xmlns="e3e02920-0964-4d79-ace8-e0b36cda7220">Power Point</Vorlag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5BDEC66364134E92415D1368831BC6" ma:contentTypeVersion="5" ma:contentTypeDescription="Ein neues Dokument erstellen." ma:contentTypeScope="" ma:versionID="3242572c264e365a20dc6df0b756b73c">
  <xsd:schema xmlns:xsd="http://www.w3.org/2001/XMLSchema" xmlns:xs="http://www.w3.org/2001/XMLSchema" xmlns:p="http://schemas.microsoft.com/office/2006/metadata/properties" xmlns:ns2="e3e02920-0964-4d79-ace8-e0b36cda7220" targetNamespace="http://schemas.microsoft.com/office/2006/metadata/properties" ma:root="true" ma:fieldsID="9e5e87a14e4cf088c9638fbdcf57462a" ns2:_="">
    <xsd:import namespace="e3e02920-0964-4d79-ace8-e0b36cda7220"/>
    <xsd:element name="properties">
      <xsd:complexType>
        <xsd:sequence>
          <xsd:element name="documentManagement">
            <xsd:complexType>
              <xsd:all>
                <xsd:element ref="ns2:Vorlage"/>
                <xsd:element ref="ns2:Sprache" minOccurs="0"/>
                <xsd:element ref="ns2:Format" minOccurs="0"/>
                <xsd:element ref="ns2:Organisation_x0020__x002f__x0020_Hochschu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e02920-0964-4d79-ace8-e0b36cda7220" elementFormDefault="qualified">
    <xsd:import namespace="http://schemas.microsoft.com/office/2006/documentManagement/types"/>
    <xsd:import namespace="http://schemas.microsoft.com/office/infopath/2007/PartnerControls"/>
    <xsd:element name="Vorlage" ma:index="4" ma:displayName="Vorlagetyp" ma:format="Dropdown" ma:internalName="Vorlage" ma:readOnly="false">
      <xsd:simpleType>
        <xsd:restriction base="dms:Choice">
          <xsd:enumeration value="Brief"/>
          <xsd:enumeration value="Bericht"/>
          <xsd:enumeration value="A4-Sitzungseinladung"/>
          <xsd:enumeration value="A4-Sitzungsprotokoll"/>
          <xsd:enumeration value="Führungsdokument"/>
          <xsd:enumeration value="Power Point"/>
          <xsd:enumeration value="Aktennotiz"/>
          <xsd:enumeration value="Direktionsgeschäft"/>
          <xsd:enumeration value="Normal-Vorlage (leeres Dokument)"/>
          <xsd:enumeration value="E-Mail-Signatur"/>
        </xsd:restriction>
      </xsd:simpleType>
    </xsd:element>
    <xsd:element name="Sprache" ma:index="5" nillable="true" ma:displayName="Sprache" ma:format="Dropdown" ma:internalName="Sprache" ma:readOnly="false">
      <xsd:simpleType>
        <xsd:restriction base="dms:Choice">
          <xsd:enumeration value="Deutsch"/>
          <xsd:enumeration value="Englisch"/>
        </xsd:restriction>
      </xsd:simpleType>
    </xsd:element>
    <xsd:element name="Format" ma:index="6" nillable="true" ma:displayName="Format" ma:format="Dropdown" ma:internalName="Format" ma:readOnly="false">
      <xsd:simpleType>
        <xsd:restriction base="dms:Choice">
          <xsd:enumeration value="kurz"/>
          <xsd:enumeration value="lang"/>
        </xsd:restriction>
      </xsd:simpleType>
    </xsd:element>
    <xsd:element name="Organisation_x0020__x002f__x0020_Hochschule" ma:index="7" ma:displayName="Organisation / Hochschule" ma:format="Dropdown" ma:internalName="Organisation_x0020__x002f__x0020_Hochschule" ma:readOnly="false">
      <xsd:simpleType>
        <xsd:restriction base="dms:Choice">
          <xsd:enumeration value="FHNW"/>
          <xsd:enumeration value="APS"/>
          <xsd:enumeration value="HABG"/>
          <xsd:enumeration value="HGK"/>
          <xsd:enumeration value="HLS"/>
          <xsd:enumeration value="HSA"/>
          <xsd:enumeration value="HT"/>
          <xsd:enumeration value="HSW"/>
          <xsd:enumeration value="PH"/>
          <xsd:enumeration value="SE"/>
          <xsd:enumeration value="MHS"/>
          <xsd:enumeration value="HSM"/>
          <xsd:enumeration value="SC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Inhaltstyp"/>
        <xsd:element ref="dc:title" minOccurs="0" maxOccurs="1" ma:index="3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B66883-B833-4940-B465-ECF3E3EA8E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C1DACA-4A9B-4B69-9C73-BBCAE93069E9}">
  <ds:schemaRefs>
    <ds:schemaRef ds:uri="http://schemas.microsoft.com/office/2006/metadata/properties"/>
    <ds:schemaRef ds:uri="http://schemas.microsoft.com/office/infopath/2007/PartnerControls"/>
    <ds:schemaRef ds:uri="69e60002-4b69-4aad-9e3a-e3a9db2b0f4f"/>
    <ds:schemaRef ds:uri="e3e02920-0964-4d79-ace8-e0b36cda7220"/>
  </ds:schemaRefs>
</ds:datastoreItem>
</file>

<file path=customXml/itemProps3.xml><?xml version="1.0" encoding="utf-8"?>
<ds:datastoreItem xmlns:ds="http://schemas.openxmlformats.org/officeDocument/2006/customXml" ds:itemID="{E2A77B38-E62C-4895-9B72-069BB19F06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e02920-0964-4d79-ace8-e0b36cda72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Praesentation-Vorlage-16x9_DE</Template>
  <TotalTime>0</TotalTime>
  <Words>95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Präsentation1</vt:lpstr>
      <vt:lpstr>ABA 2022 – Team 02</vt:lpstr>
      <vt:lpstr>House keeping rules </vt:lpstr>
      <vt:lpstr>Daily Stand-Up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Brönnimann</dc:creator>
  <cp:lastModifiedBy>Cassata, Sabrina [SYNEU]</cp:lastModifiedBy>
  <cp:revision>11</cp:revision>
  <dcterms:created xsi:type="dcterms:W3CDTF">2022-01-04T14:40:27Z</dcterms:created>
  <dcterms:modified xsi:type="dcterms:W3CDTF">2022-10-17T17:30:08Z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0x010100BF5BDEC66364134E92415D1368831BC6</vt:lpwstr>
  </property>
  <property fmtid="{D5CDD505-2E9C-101B-9397-08002B2CF9AE}" pid="3" name="Order">
    <vt:r8>48400</vt:r8>
  </property>
</Properties>
</file>